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ulish"/>
      <p:regular r:id="rId35"/>
      <p:bold r:id="rId36"/>
      <p:italic r:id="rId37"/>
      <p:boldItalic r:id="rId38"/>
    </p:embeddedFont>
    <p:embeddedFont>
      <p:font typeface="Proxima Nova"/>
      <p:regular r:id="rId39"/>
      <p:bold r:id="rId40"/>
      <p:italic r:id="rId41"/>
      <p:boldItalic r:id="rId42"/>
    </p:embeddedFont>
    <p:embeddedFont>
      <p:font typeface="Bebas Neue"/>
      <p:regular r:id="rId43"/>
    </p:embeddedFont>
    <p:embeddedFont>
      <p:font typeface="Roboto Condensed"/>
      <p:regular r:id="rId44"/>
      <p:bold r:id="rId45"/>
      <p:italic r:id="rId46"/>
      <p:boldItalic r:id="rId47"/>
    </p:embeddedFont>
    <p:embeddedFont>
      <p:font typeface="Proxima Nova Semibold"/>
      <p:regular r:id="rId48"/>
      <p:bold r:id="rId49"/>
      <p:boldItalic r:id="rId50"/>
    </p:embeddedFont>
    <p:embeddedFont>
      <p:font typeface="Fira Sans Extra Condense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44" Type="http://schemas.openxmlformats.org/officeDocument/2006/relationships/font" Target="fonts/RobotoCondensed-regular.fntdata"/><Relationship Id="rId43" Type="http://schemas.openxmlformats.org/officeDocument/2006/relationships/font" Target="fonts/BebasNeue-regular.fntdata"/><Relationship Id="rId46" Type="http://schemas.openxmlformats.org/officeDocument/2006/relationships/font" Target="fonts/RobotoCondensed-italic.fntdata"/><Relationship Id="rId45" Type="http://schemas.openxmlformats.org/officeDocument/2006/relationships/font" Target="fonts/RobotoCondense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ProximaNovaSemibold-regular.fntdata"/><Relationship Id="rId47" Type="http://schemas.openxmlformats.org/officeDocument/2006/relationships/font" Target="fonts/RobotoCondensed-boldItalic.fntdata"/><Relationship Id="rId49" Type="http://schemas.openxmlformats.org/officeDocument/2006/relationships/font" Target="fonts/ProximaNova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ulish-regular.fntdata"/><Relationship Id="rId34" Type="http://schemas.openxmlformats.org/officeDocument/2006/relationships/slide" Target="slides/slide29.xml"/><Relationship Id="rId37" Type="http://schemas.openxmlformats.org/officeDocument/2006/relationships/font" Target="fonts/Mulish-italic.fntdata"/><Relationship Id="rId36" Type="http://schemas.openxmlformats.org/officeDocument/2006/relationships/font" Target="fonts/Mulish-bold.fntdata"/><Relationship Id="rId39" Type="http://schemas.openxmlformats.org/officeDocument/2006/relationships/font" Target="fonts/ProximaNova-regular.fntdata"/><Relationship Id="rId38" Type="http://schemas.openxmlformats.org/officeDocument/2006/relationships/font" Target="fonts/Mulish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-regular.fntdata"/><Relationship Id="rId50" Type="http://schemas.openxmlformats.org/officeDocument/2006/relationships/font" Target="fonts/ProximaNovaSemibold-boldItalic.fntdata"/><Relationship Id="rId53" Type="http://schemas.openxmlformats.org/officeDocument/2006/relationships/font" Target="fonts/FiraSansExtraCondensed-italic.fntdata"/><Relationship Id="rId52" Type="http://schemas.openxmlformats.org/officeDocument/2006/relationships/font" Target="fonts/FiraSansExtraCondense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FiraSansExtraCondense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8a585ec0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8a585ec0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8a585ec0b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8a585ec0b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8a585ec0b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8a585ec0b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8a585ec0b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8a585ec0b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8a585ec0b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8a585ec0b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8a585ec0b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8a585ec0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8a585ec0b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8a585ec0b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8a585ec0b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8a585ec0b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8a585ec0b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8a585ec0b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8a585ec0b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8a585ec0b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85dd61ce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85dd61ce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8a585ec0b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8a585ec0b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8a585ec0b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8a585ec0b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8a585ec0b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08a585ec0b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8a585ec0b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8a585ec0b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8a585ec0b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08a585ec0b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85075f0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85075f0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85075f0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85075f0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85075f00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85075f00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f85dd61ce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f85dd61ce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fd4470e3fd_0_17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fd4470e3fd_0_17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85dd61ce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85dd61ce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790189b02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790189b02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8a585ec0b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8a585ec0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8a585ec0b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8a585ec0b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8a585ec0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8a585ec0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8a585ec0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8a585ec0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8a585ec0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8a585ec0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288250" y="1308775"/>
            <a:ext cx="41406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288250" y="4199000"/>
            <a:ext cx="41406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579938" y="1824625"/>
            <a:ext cx="6689400" cy="9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1521550" y="3656125"/>
            <a:ext cx="65760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3165436" y="1272925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13"/>
          <p:cNvSpPr txBox="1"/>
          <p:nvPr>
            <p:ph hasCustomPrompt="1" idx="2" type="title"/>
          </p:nvPr>
        </p:nvSpPr>
        <p:spPr>
          <a:xfrm>
            <a:off x="2102875" y="1352725"/>
            <a:ext cx="1062000" cy="3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5407750" y="12729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3" type="title"/>
          </p:nvPr>
        </p:nvSpPr>
        <p:spPr>
          <a:xfrm>
            <a:off x="3161225" y="3144843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4" type="title"/>
          </p:nvPr>
        </p:nvSpPr>
        <p:spPr>
          <a:xfrm>
            <a:off x="2100150" y="3224639"/>
            <a:ext cx="1062000" cy="3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5" type="subTitle"/>
          </p:nvPr>
        </p:nvSpPr>
        <p:spPr>
          <a:xfrm>
            <a:off x="5402850" y="3144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6" type="title"/>
          </p:nvPr>
        </p:nvSpPr>
        <p:spPr>
          <a:xfrm>
            <a:off x="3165436" y="2208884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7" type="title"/>
          </p:nvPr>
        </p:nvSpPr>
        <p:spPr>
          <a:xfrm>
            <a:off x="2104250" y="2288687"/>
            <a:ext cx="1062000" cy="3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8" type="subTitle"/>
          </p:nvPr>
        </p:nvSpPr>
        <p:spPr>
          <a:xfrm>
            <a:off x="5407750" y="22088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9" type="title"/>
          </p:nvPr>
        </p:nvSpPr>
        <p:spPr>
          <a:xfrm>
            <a:off x="3165436" y="4080802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13" type="title"/>
          </p:nvPr>
        </p:nvSpPr>
        <p:spPr>
          <a:xfrm>
            <a:off x="2101525" y="4160601"/>
            <a:ext cx="1062000" cy="3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4" type="subTitle"/>
          </p:nvPr>
        </p:nvSpPr>
        <p:spPr>
          <a:xfrm>
            <a:off x="5407750" y="40808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2613500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519950" y="1188100"/>
            <a:ext cx="6750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663675" y="3168175"/>
            <a:ext cx="3675000" cy="14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ira Sans Extra Condensed SemiBold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4663675" y="1787400"/>
            <a:ext cx="257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5"/>
          <p:cNvSpPr txBox="1"/>
          <p:nvPr>
            <p:ph idx="2" type="title"/>
          </p:nvPr>
        </p:nvSpPr>
        <p:spPr>
          <a:xfrm>
            <a:off x="2099750" y="1662800"/>
            <a:ext cx="21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5"/>
          <p:cNvSpPr txBox="1"/>
          <p:nvPr>
            <p:ph idx="3" type="title"/>
          </p:nvPr>
        </p:nvSpPr>
        <p:spPr>
          <a:xfrm>
            <a:off x="4663675" y="2640472"/>
            <a:ext cx="257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5"/>
          <p:cNvSpPr txBox="1"/>
          <p:nvPr>
            <p:ph idx="4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1802788" y="3226775"/>
            <a:ext cx="3675000" cy="13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 SemiBold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1367000" y="521225"/>
            <a:ext cx="706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2" type="title"/>
          </p:nvPr>
        </p:nvSpPr>
        <p:spPr>
          <a:xfrm>
            <a:off x="1802788" y="1668788"/>
            <a:ext cx="257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6"/>
          <p:cNvSpPr txBox="1"/>
          <p:nvPr>
            <p:ph idx="3" type="title"/>
          </p:nvPr>
        </p:nvSpPr>
        <p:spPr>
          <a:xfrm>
            <a:off x="5649538" y="1662800"/>
            <a:ext cx="2107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6"/>
          <p:cNvSpPr txBox="1"/>
          <p:nvPr>
            <p:ph idx="4" type="title"/>
          </p:nvPr>
        </p:nvSpPr>
        <p:spPr>
          <a:xfrm>
            <a:off x="1802800" y="2699075"/>
            <a:ext cx="4587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1514088" y="3139825"/>
            <a:ext cx="27918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 SemiBold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1514088" y="1751175"/>
            <a:ext cx="27918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1366950" y="521225"/>
            <a:ext cx="706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1367000" y="1184200"/>
            <a:ext cx="7062000" cy="3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1353300" y="2714788"/>
            <a:ext cx="2225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1353300" y="3242514"/>
            <a:ext cx="22257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2" type="title"/>
          </p:nvPr>
        </p:nvSpPr>
        <p:spPr>
          <a:xfrm>
            <a:off x="3784650" y="2714788"/>
            <a:ext cx="2225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19"/>
          <p:cNvSpPr txBox="1"/>
          <p:nvPr>
            <p:ph idx="3" type="subTitle"/>
          </p:nvPr>
        </p:nvSpPr>
        <p:spPr>
          <a:xfrm>
            <a:off x="3784650" y="3242514"/>
            <a:ext cx="22257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4" type="title"/>
          </p:nvPr>
        </p:nvSpPr>
        <p:spPr>
          <a:xfrm>
            <a:off x="6216000" y="2714788"/>
            <a:ext cx="2225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9"/>
          <p:cNvSpPr txBox="1"/>
          <p:nvPr>
            <p:ph idx="5" type="subTitle"/>
          </p:nvPr>
        </p:nvSpPr>
        <p:spPr>
          <a:xfrm>
            <a:off x="6216000" y="3242514"/>
            <a:ext cx="22257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6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2558591" y="1385975"/>
            <a:ext cx="327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6061388" y="1385975"/>
            <a:ext cx="214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2" type="title"/>
          </p:nvPr>
        </p:nvSpPr>
        <p:spPr>
          <a:xfrm>
            <a:off x="2558588" y="2247085"/>
            <a:ext cx="327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20"/>
          <p:cNvSpPr txBox="1"/>
          <p:nvPr>
            <p:ph idx="3" type="subTitle"/>
          </p:nvPr>
        </p:nvSpPr>
        <p:spPr>
          <a:xfrm>
            <a:off x="6061413" y="2247085"/>
            <a:ext cx="214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4" type="title"/>
          </p:nvPr>
        </p:nvSpPr>
        <p:spPr>
          <a:xfrm>
            <a:off x="2558591" y="3108195"/>
            <a:ext cx="327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20"/>
          <p:cNvSpPr txBox="1"/>
          <p:nvPr>
            <p:ph idx="5" type="subTitle"/>
          </p:nvPr>
        </p:nvSpPr>
        <p:spPr>
          <a:xfrm>
            <a:off x="6061388" y="3969305"/>
            <a:ext cx="214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6" type="title"/>
          </p:nvPr>
        </p:nvSpPr>
        <p:spPr>
          <a:xfrm>
            <a:off x="2558588" y="3969305"/>
            <a:ext cx="327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20"/>
          <p:cNvSpPr txBox="1"/>
          <p:nvPr>
            <p:ph idx="7" type="subTitle"/>
          </p:nvPr>
        </p:nvSpPr>
        <p:spPr>
          <a:xfrm>
            <a:off x="6061413" y="3108195"/>
            <a:ext cx="214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8" type="title"/>
          </p:nvPr>
        </p:nvSpPr>
        <p:spPr>
          <a:xfrm>
            <a:off x="1367000" y="521225"/>
            <a:ext cx="705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361900" y="2449550"/>
            <a:ext cx="7067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3320000" y="1324625"/>
            <a:ext cx="31509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715375" y="3325900"/>
            <a:ext cx="4360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1367000" y="1783417"/>
            <a:ext cx="2202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1366925" y="2181025"/>
            <a:ext cx="2202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2" type="title"/>
          </p:nvPr>
        </p:nvSpPr>
        <p:spPr>
          <a:xfrm>
            <a:off x="3794157" y="1783430"/>
            <a:ext cx="2202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21"/>
          <p:cNvSpPr txBox="1"/>
          <p:nvPr>
            <p:ph idx="3" type="subTitle"/>
          </p:nvPr>
        </p:nvSpPr>
        <p:spPr>
          <a:xfrm>
            <a:off x="3794150" y="2190029"/>
            <a:ext cx="2202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4" type="title"/>
          </p:nvPr>
        </p:nvSpPr>
        <p:spPr>
          <a:xfrm>
            <a:off x="1367000" y="3674925"/>
            <a:ext cx="2202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21"/>
          <p:cNvSpPr txBox="1"/>
          <p:nvPr>
            <p:ph idx="5" type="subTitle"/>
          </p:nvPr>
        </p:nvSpPr>
        <p:spPr>
          <a:xfrm>
            <a:off x="1366925" y="4081524"/>
            <a:ext cx="2202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6" type="title"/>
          </p:nvPr>
        </p:nvSpPr>
        <p:spPr>
          <a:xfrm>
            <a:off x="3794157" y="3674925"/>
            <a:ext cx="2202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21"/>
          <p:cNvSpPr txBox="1"/>
          <p:nvPr>
            <p:ph idx="7" type="subTitle"/>
          </p:nvPr>
        </p:nvSpPr>
        <p:spPr>
          <a:xfrm>
            <a:off x="3794150" y="4081525"/>
            <a:ext cx="2202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8" type="title"/>
          </p:nvPr>
        </p:nvSpPr>
        <p:spPr>
          <a:xfrm>
            <a:off x="6221385" y="1783430"/>
            <a:ext cx="2202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21"/>
          <p:cNvSpPr txBox="1"/>
          <p:nvPr>
            <p:ph idx="9" type="subTitle"/>
          </p:nvPr>
        </p:nvSpPr>
        <p:spPr>
          <a:xfrm>
            <a:off x="6221374" y="2190025"/>
            <a:ext cx="2202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3" type="title"/>
          </p:nvPr>
        </p:nvSpPr>
        <p:spPr>
          <a:xfrm>
            <a:off x="6221386" y="3674925"/>
            <a:ext cx="2202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21"/>
          <p:cNvSpPr txBox="1"/>
          <p:nvPr>
            <p:ph idx="14" type="subTitle"/>
          </p:nvPr>
        </p:nvSpPr>
        <p:spPr>
          <a:xfrm>
            <a:off x="6221374" y="4081525"/>
            <a:ext cx="2202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5" type="title"/>
          </p:nvPr>
        </p:nvSpPr>
        <p:spPr>
          <a:xfrm>
            <a:off x="1367000" y="521225"/>
            <a:ext cx="705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hasCustomPrompt="1" type="title"/>
          </p:nvPr>
        </p:nvSpPr>
        <p:spPr>
          <a:xfrm>
            <a:off x="1367000" y="1431475"/>
            <a:ext cx="2190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1367000" y="3404682"/>
            <a:ext cx="21900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hasCustomPrompt="1" idx="2" type="title"/>
          </p:nvPr>
        </p:nvSpPr>
        <p:spPr>
          <a:xfrm>
            <a:off x="3810725" y="1433968"/>
            <a:ext cx="2190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2"/>
          <p:cNvSpPr txBox="1"/>
          <p:nvPr>
            <p:ph idx="3" type="subTitle"/>
          </p:nvPr>
        </p:nvSpPr>
        <p:spPr>
          <a:xfrm>
            <a:off x="3810725" y="3408849"/>
            <a:ext cx="21900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hasCustomPrompt="1" idx="4" type="title"/>
          </p:nvPr>
        </p:nvSpPr>
        <p:spPr>
          <a:xfrm>
            <a:off x="6238900" y="1431472"/>
            <a:ext cx="2190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2"/>
          <p:cNvSpPr txBox="1"/>
          <p:nvPr>
            <p:ph idx="5" type="subTitle"/>
          </p:nvPr>
        </p:nvSpPr>
        <p:spPr>
          <a:xfrm>
            <a:off x="6238900" y="3404678"/>
            <a:ext cx="21900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6" type="title"/>
          </p:nvPr>
        </p:nvSpPr>
        <p:spPr>
          <a:xfrm>
            <a:off x="1367000" y="521225"/>
            <a:ext cx="705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7" type="title"/>
          </p:nvPr>
        </p:nvSpPr>
        <p:spPr>
          <a:xfrm>
            <a:off x="1367000" y="2876975"/>
            <a:ext cx="2190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22"/>
          <p:cNvSpPr txBox="1"/>
          <p:nvPr>
            <p:ph idx="8" type="title"/>
          </p:nvPr>
        </p:nvSpPr>
        <p:spPr>
          <a:xfrm>
            <a:off x="3800450" y="2876975"/>
            <a:ext cx="2190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22"/>
          <p:cNvSpPr txBox="1"/>
          <p:nvPr>
            <p:ph idx="9" type="title"/>
          </p:nvPr>
        </p:nvSpPr>
        <p:spPr>
          <a:xfrm>
            <a:off x="6238900" y="2876975"/>
            <a:ext cx="2190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856588" y="687300"/>
            <a:ext cx="4375800" cy="6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897538" y="1713100"/>
            <a:ext cx="42939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23"/>
          <p:cNvSpPr txBox="1"/>
          <p:nvPr/>
        </p:nvSpPr>
        <p:spPr>
          <a:xfrm>
            <a:off x="897550" y="3521650"/>
            <a:ext cx="429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1367000" y="1259400"/>
            <a:ext cx="70620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1353300" y="521225"/>
            <a:ext cx="707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627500" y="2603525"/>
            <a:ext cx="281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5338375" y="2603525"/>
            <a:ext cx="281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627500" y="3176225"/>
            <a:ext cx="28164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5338375" y="3176225"/>
            <a:ext cx="28164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353300" y="521225"/>
            <a:ext cx="707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1353300" y="521225"/>
            <a:ext cx="707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1367000" y="521225"/>
            <a:ext cx="709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1367000" y="1258350"/>
            <a:ext cx="33222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362425" y="1639525"/>
            <a:ext cx="5070900" cy="18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952813" y="1945375"/>
            <a:ext cx="41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979938" y="2926700"/>
            <a:ext cx="40992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10"/>
          <p:cNvSpPr/>
          <p:nvPr/>
        </p:nvSpPr>
        <p:spPr>
          <a:xfrm>
            <a:off x="50" y="-4200"/>
            <a:ext cx="9144000" cy="5143500"/>
          </a:xfrm>
          <a:prstGeom prst="rect">
            <a:avLst/>
          </a:prstGeom>
          <a:gradFill>
            <a:gsLst>
              <a:gs pos="0">
                <a:srgbClr val="262444">
                  <a:alpha val="44313"/>
                </a:srgbClr>
              </a:gs>
              <a:gs pos="100000">
                <a:srgbClr val="070BB3">
                  <a:alpha val="45098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 Condensed"/>
              <a:buNone/>
              <a:defRPr b="1" sz="3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b="1" sz="3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b="1" sz="3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b="1" sz="3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b="1" sz="3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b="1" sz="3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b="1" sz="3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b="1" sz="3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b="1" sz="3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3.xml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0.xml"/><Relationship Id="rId4" Type="http://schemas.openxmlformats.org/officeDocument/2006/relationships/slide" Target="/ppt/slides/slide10.xml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1.xml"/><Relationship Id="rId4" Type="http://schemas.openxmlformats.org/officeDocument/2006/relationships/slide" Target="/ppt/slides/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2.xml"/><Relationship Id="rId4" Type="http://schemas.openxmlformats.org/officeDocument/2006/relationships/slide" Target="/ppt/slides/slide12.xml"/><Relationship Id="rId5" Type="http://schemas.openxmlformats.org/officeDocument/2006/relationships/image" Target="../media/image13.png"/><Relationship Id="rId6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3.xml"/><Relationship Id="rId4" Type="http://schemas.openxmlformats.org/officeDocument/2006/relationships/slide" Target="/ppt/slides/slide13.xml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4.xml"/><Relationship Id="rId4" Type="http://schemas.openxmlformats.org/officeDocument/2006/relationships/slide" Target="/ppt/slides/slide14.xml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5.xml"/><Relationship Id="rId4" Type="http://schemas.openxmlformats.org/officeDocument/2006/relationships/slide" Target="/ppt/slides/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6.xml"/><Relationship Id="rId4" Type="http://schemas.openxmlformats.org/officeDocument/2006/relationships/slide" Target="/ppt/slides/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7.xml"/><Relationship Id="rId4" Type="http://schemas.openxmlformats.org/officeDocument/2006/relationships/slide" Target="/ppt/slides/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8.xml"/><Relationship Id="rId4" Type="http://schemas.openxmlformats.org/officeDocument/2006/relationships/slide" Target="/ppt/slides/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9.xml"/><Relationship Id="rId4" Type="http://schemas.openxmlformats.org/officeDocument/2006/relationships/slide" Target="/ppt/slides/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1.xml"/><Relationship Id="rId4" Type="http://schemas.openxmlformats.org/officeDocument/2006/relationships/slide" Target="/ppt/slides/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22.xml"/><Relationship Id="rId4" Type="http://schemas.openxmlformats.org/officeDocument/2006/relationships/slide" Target="/ppt/slides/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23.xml"/><Relationship Id="rId4" Type="http://schemas.openxmlformats.org/officeDocument/2006/relationships/slide" Target="/ppt/slides/slide23.xml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4.xml"/><Relationship Id="rId4" Type="http://schemas.openxmlformats.org/officeDocument/2006/relationships/slide" Target="/ppt/slides/slide24.xml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5.xml"/><Relationship Id="rId4" Type="http://schemas.openxmlformats.org/officeDocument/2006/relationships/slide" Target="/ppt/slides/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6.xml"/><Relationship Id="rId4" Type="http://schemas.openxmlformats.org/officeDocument/2006/relationships/slide" Target="/ppt/slides/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youtu.be/oXjA4pBCNAg" TargetMode="External"/><Relationship Id="rId4" Type="http://schemas.openxmlformats.org/officeDocument/2006/relationships/slide" Target="/ppt/slides/slide27.xml"/><Relationship Id="rId5" Type="http://schemas.openxmlformats.org/officeDocument/2006/relationships/slide" Target="/ppt/slides/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28.xml"/><Relationship Id="rId4" Type="http://schemas.openxmlformats.org/officeDocument/2006/relationships/slide" Target="/ppt/slides/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5.xml"/><Relationship Id="rId4" Type="http://schemas.openxmlformats.org/officeDocument/2006/relationships/slide" Target="/ppt/slides/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slide" Target="/ppt/slides/slide8.xml"/><Relationship Id="rId6" Type="http://schemas.openxmlformats.org/officeDocument/2006/relationships/slide" Target="/ppt/slides/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Relationship Id="rId4" Type="http://schemas.openxmlformats.org/officeDocument/2006/relationships/slide" Target="/ppt/slides/slide9.xml"/><Relationship Id="rId5" Type="http://schemas.openxmlformats.org/officeDocument/2006/relationships/slide" Target="/ppt/slides/slide9.xml"/><Relationship Id="rId6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/>
          <p:nvPr/>
        </p:nvSpPr>
        <p:spPr>
          <a:xfrm>
            <a:off x="4664950" y="970625"/>
            <a:ext cx="3387300" cy="2856600"/>
          </a:xfrm>
          <a:prstGeom prst="parallelogram">
            <a:avLst>
              <a:gd fmla="val 34619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9"/>
          <p:cNvSpPr/>
          <p:nvPr/>
        </p:nvSpPr>
        <p:spPr>
          <a:xfrm>
            <a:off x="4477500" y="1234650"/>
            <a:ext cx="3762000" cy="2328600"/>
          </a:xfrm>
          <a:prstGeom prst="parallelogram">
            <a:avLst>
              <a:gd fmla="val 34619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9"/>
          <p:cNvSpPr txBox="1"/>
          <p:nvPr>
            <p:ph type="ctrTitle"/>
          </p:nvPr>
        </p:nvSpPr>
        <p:spPr>
          <a:xfrm>
            <a:off x="4288250" y="1308775"/>
            <a:ext cx="41406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Neon Snake </a:t>
            </a:r>
            <a:endParaRPr/>
          </a:p>
        </p:txBody>
      </p:sp>
      <p:sp>
        <p:nvSpPr>
          <p:cNvPr id="138" name="Google Shape;138;p29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9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Google Shape;141;p29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Google Shape;142;p29"/>
          <p:cNvSpPr txBox="1"/>
          <p:nvPr/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DUY KHƯƠNG</a:t>
            </a:r>
            <a:endParaRPr b="1"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3" name="Google Shape;143;p29">
            <a:hlinkClick action="ppaction://hlinksldjump" r:id="rId3"/>
          </p:cNvPr>
          <p:cNvSpPr txBox="1"/>
          <p:nvPr>
            <p:ph type="ctrTitle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TRANG CHỦ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144" name="Google Shape;144;p29">
            <a:hlinkClick action="ppaction://hlinksldjump" r:id="rId4"/>
          </p:cNvPr>
          <p:cNvSpPr txBox="1"/>
          <p:nvPr>
            <p:ph type="ctrTitle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45" name="Google Shape;145;p29">
            <a:hlinkClick/>
          </p:cNvPr>
          <p:cNvSpPr txBox="1"/>
          <p:nvPr>
            <p:ph type="ctrTitle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46" name="Google Shape;146;p29">
            <a:hlinkClick/>
          </p:cNvPr>
          <p:cNvSpPr txBox="1"/>
          <p:nvPr>
            <p:ph type="ctrTitle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47" name="Google Shape;147;p29">
            <a:hlinkClick/>
          </p:cNvPr>
          <p:cNvSpPr txBox="1"/>
          <p:nvPr>
            <p:ph type="ctrTitle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300" y="152400"/>
            <a:ext cx="2865559" cy="4838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/>
          <p:nvPr/>
        </p:nvSpPr>
        <p:spPr>
          <a:xfrm>
            <a:off x="1370900" y="2608025"/>
            <a:ext cx="3558900" cy="21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8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" name="Google Shape;331;p38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Google Shape;332;p38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Google Shape;333;p38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334" name="Google Shape;334;p38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335" name="Google Shape;335;p38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336" name="Google Shape;336;p38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37" name="Google Shape;337;p38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38" name="Google Shape;338;p38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1.c) Xoay</a:t>
            </a:r>
            <a:r>
              <a:rPr lang="en"/>
              <a:t> đầu rắn</a:t>
            </a:r>
            <a:endParaRPr/>
          </a:p>
        </p:txBody>
      </p:sp>
      <p:sp>
        <p:nvSpPr>
          <p:cNvPr id="339" name="Google Shape;339;p38"/>
          <p:cNvSpPr txBox="1"/>
          <p:nvPr>
            <p:ph idx="4294967295" type="subTitle"/>
          </p:nvPr>
        </p:nvSpPr>
        <p:spPr>
          <a:xfrm>
            <a:off x="1364600" y="1197688"/>
            <a:ext cx="70707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mousePosition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SignedAngle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normalized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targetRotation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RotateTowards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Euler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targetRotation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rotateSpeed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deltaTime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5">
            <a:alphaModFix/>
          </a:blip>
          <a:srcRect b="33040" l="27792" r="707" t="22376"/>
          <a:stretch/>
        </p:blipFill>
        <p:spPr>
          <a:xfrm>
            <a:off x="1424050" y="2608025"/>
            <a:ext cx="3558900" cy="21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/>
          <p:nvPr/>
        </p:nvSpPr>
        <p:spPr>
          <a:xfrm>
            <a:off x="2686450" y="3506225"/>
            <a:ext cx="183000" cy="1830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3537550" y="3506225"/>
            <a:ext cx="183000" cy="1830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6910250" y="2711525"/>
            <a:ext cx="365700" cy="365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5146650" y="2711525"/>
            <a:ext cx="365700" cy="365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8"/>
          <p:cNvSpPr txBox="1"/>
          <p:nvPr>
            <p:ph idx="4294967295" type="title"/>
          </p:nvPr>
        </p:nvSpPr>
        <p:spPr>
          <a:xfrm>
            <a:off x="5694250" y="2608025"/>
            <a:ext cx="103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Đầu rắn (1,1)</a:t>
            </a:r>
            <a:endParaRPr sz="1800"/>
          </a:p>
        </p:txBody>
      </p:sp>
      <p:sp>
        <p:nvSpPr>
          <p:cNvPr id="346" name="Google Shape;346;p38"/>
          <p:cNvSpPr txBox="1"/>
          <p:nvPr>
            <p:ph idx="4294967295" type="title"/>
          </p:nvPr>
        </p:nvSpPr>
        <p:spPr>
          <a:xfrm>
            <a:off x="7457850" y="2608025"/>
            <a:ext cx="103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 trỏ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(2,1)</a:t>
            </a:r>
            <a:endParaRPr sz="1800"/>
          </a:p>
        </p:txBody>
      </p:sp>
      <p:sp>
        <p:nvSpPr>
          <p:cNvPr id="347" name="Google Shape;347;p38"/>
          <p:cNvSpPr/>
          <p:nvPr/>
        </p:nvSpPr>
        <p:spPr>
          <a:xfrm>
            <a:off x="1932900" y="3506225"/>
            <a:ext cx="183000" cy="18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2686450" y="4294100"/>
            <a:ext cx="183000" cy="183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5142200" y="3609725"/>
            <a:ext cx="365700" cy="36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 txBox="1"/>
          <p:nvPr>
            <p:ph idx="4294967295" type="title"/>
          </p:nvPr>
        </p:nvSpPr>
        <p:spPr>
          <a:xfrm>
            <a:off x="5689800" y="3506225"/>
            <a:ext cx="103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Hướng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(1,0)</a:t>
            </a:r>
            <a:endParaRPr sz="1800"/>
          </a:p>
        </p:txBody>
      </p:sp>
      <p:sp>
        <p:nvSpPr>
          <p:cNvPr id="351" name="Google Shape;351;p38"/>
          <p:cNvSpPr/>
          <p:nvPr/>
        </p:nvSpPr>
        <p:spPr>
          <a:xfrm>
            <a:off x="6905800" y="3609725"/>
            <a:ext cx="365700" cy="365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"/>
          <p:cNvSpPr txBox="1"/>
          <p:nvPr>
            <p:ph idx="4294967295" type="title"/>
          </p:nvPr>
        </p:nvSpPr>
        <p:spPr>
          <a:xfrm>
            <a:off x="7483900" y="3506225"/>
            <a:ext cx="156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Hướng đầu rắn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Vector (0,1)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0" name="Google Shape;360;p39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Google Shape;361;p39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2" name="Google Shape;362;p39"/>
          <p:cNvSpPr txBox="1"/>
          <p:nvPr>
            <p:ph idx="4294967295" type="subTitle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Chuyển động của rắn.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AutoNum type="arabicPeriod"/>
            </a:pPr>
            <a:r>
              <a:rPr lang="en" sz="2000">
                <a:solidFill>
                  <a:schemeClr val="accent2"/>
                </a:solidFill>
              </a:rPr>
              <a:t>Bản đồ và đồ ăn.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Tạo bản đồ.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Camera đi theo nhân vật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Tạo đồ ăn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Cơ chế sinh “đuôi”.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Tăng giảm kích cỡ.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Tạo hiệu ứng neon.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…</a:t>
            </a:r>
            <a:endParaRPr sz="2000"/>
          </a:p>
        </p:txBody>
      </p:sp>
      <p:sp>
        <p:nvSpPr>
          <p:cNvPr id="363" name="Google Shape;363;p39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364" name="Google Shape;364;p39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365" name="Google Shape;365;p39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366" name="Google Shape;366;p39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67" name="Google Shape;367;p39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68" name="Google Shape;368;p39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0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6" name="Google Shape;376;p40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Google Shape;377;p40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Google Shape;378;p40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379" name="Google Shape;379;p40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380" name="Google Shape;380;p40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381" name="Google Shape;381;p40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82" name="Google Shape;382;p40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83" name="Google Shape;383;p40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2.a) Tạo bản đồ </a:t>
            </a:r>
            <a:endParaRPr/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5">
            <a:alphaModFix/>
          </a:blip>
          <a:srcRect b="27909" l="68469" r="882" t="10082"/>
          <a:stretch/>
        </p:blipFill>
        <p:spPr>
          <a:xfrm>
            <a:off x="5685475" y="1336525"/>
            <a:ext cx="2664574" cy="303109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900" y="1336522"/>
            <a:ext cx="3595575" cy="2021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40"/>
          <p:cNvSpPr txBox="1"/>
          <p:nvPr>
            <p:ph idx="4294967295" type="title"/>
          </p:nvPr>
        </p:nvSpPr>
        <p:spPr>
          <a:xfrm>
            <a:off x="2156338" y="3484350"/>
            <a:ext cx="2014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Background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4" name="Google Shape;394;p41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5" name="Google Shape;395;p41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6" name="Google Shape;396;p41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397" name="Google Shape;397;p41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398" name="Google Shape;398;p41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399" name="Google Shape;399;p41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00" name="Google Shape;400;p41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01" name="Google Shape;401;p41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.b) Camera đi theo nhân vật </a:t>
            </a:r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 rotWithShape="1">
          <a:blip r:embed="rId5">
            <a:alphaModFix/>
          </a:blip>
          <a:srcRect b="9747" l="67099" r="0" t="5635"/>
          <a:stretch/>
        </p:blipFill>
        <p:spPr>
          <a:xfrm>
            <a:off x="1275801" y="1303450"/>
            <a:ext cx="2348075" cy="339532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3" name="Google Shape;403;p41"/>
          <p:cNvSpPr txBox="1"/>
          <p:nvPr>
            <p:ph idx="4294967295" type="subTitle"/>
          </p:nvPr>
        </p:nvSpPr>
        <p:spPr>
          <a:xfrm>
            <a:off x="4108100" y="1303450"/>
            <a:ext cx="4016700" cy="17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Chỉnh Main Camera sang Orthographic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Dùng thư viện Cinemachine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Tạo Confiner cho map, tạo layer cho Confiner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Edit =&gt; Project Setting =&gt; Physics 2D =&gt; Layer Collision Matrix =&gt; Tắt hết mục Confiner.</a:t>
            </a:r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 rotWithShape="1">
          <a:blip r:embed="rId6">
            <a:alphaModFix/>
          </a:blip>
          <a:srcRect b="4912" l="23896" r="50842" t="55568"/>
          <a:stretch/>
        </p:blipFill>
        <p:spPr>
          <a:xfrm>
            <a:off x="5109238" y="3174750"/>
            <a:ext cx="2014427" cy="177180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2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2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2" name="Google Shape;412;p42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3" name="Google Shape;413;p42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4" name="Google Shape;414;p42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415" name="Google Shape;415;p42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416" name="Google Shape;416;p42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417" name="Google Shape;417;p42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18" name="Google Shape;418;p42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19" name="Google Shape;419;p42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2.c) Tạo đồ ăn</a:t>
            </a:r>
            <a:endParaRPr/>
          </a:p>
        </p:txBody>
      </p:sp>
      <p:sp>
        <p:nvSpPr>
          <p:cNvPr id="420" name="Google Shape;420;p42"/>
          <p:cNvSpPr txBox="1"/>
          <p:nvPr>
            <p:ph idx="4294967295" type="subTitle"/>
          </p:nvPr>
        </p:nvSpPr>
        <p:spPr>
          <a:xfrm>
            <a:off x="1370900" y="1303450"/>
            <a:ext cx="2859300" cy="17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Tính số lượng đồ ăn.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Tạo đồ ăn tại vị trí bất kỳ.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Chọn ngẫu nhiên loại đồ ăn.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Ngẫu nhiên vị trí.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Thêm vào List đồ ăn để kiểm soát.</a:t>
            </a:r>
            <a:endParaRPr sz="1800"/>
          </a:p>
        </p:txBody>
      </p:sp>
      <p:pic>
        <p:nvPicPr>
          <p:cNvPr id="421" name="Google Shape;421;p42"/>
          <p:cNvPicPr preferRelativeResize="0"/>
          <p:nvPr/>
        </p:nvPicPr>
        <p:blipFill rotWithShape="1">
          <a:blip r:embed="rId5">
            <a:alphaModFix/>
          </a:blip>
          <a:srcRect b="19004" l="26454" r="32914" t="38460"/>
          <a:stretch/>
        </p:blipFill>
        <p:spPr>
          <a:xfrm>
            <a:off x="4493100" y="1369250"/>
            <a:ext cx="4232199" cy="249085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3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3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9" name="Google Shape;429;p43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0" name="Google Shape;430;p43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Google Shape;431;p43"/>
          <p:cNvSpPr txBox="1"/>
          <p:nvPr>
            <p:ph idx="4294967295" type="subTitle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Chuyển động của rắn.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Bản đồ và đồ ăn.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AutoNum type="arabicPeriod"/>
            </a:pPr>
            <a:r>
              <a:rPr lang="en" sz="2000">
                <a:solidFill>
                  <a:schemeClr val="accent2"/>
                </a:solidFill>
              </a:rPr>
              <a:t>Cơ chế sinh “đuôi”.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“Đụng” đồ ăn mọc “cơ thể”.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Di chuyển cơ thể theo đầu rắn.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Tăng giảm kích cỡ.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Tạo hiệu ứng neon.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…</a:t>
            </a:r>
            <a:endParaRPr sz="2000"/>
          </a:p>
        </p:txBody>
      </p:sp>
      <p:sp>
        <p:nvSpPr>
          <p:cNvPr id="432" name="Google Shape;432;p43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433" name="Google Shape;433;p43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434" name="Google Shape;434;p43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435" name="Google Shape;435;p43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36" name="Google Shape;436;p43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37" name="Google Shape;437;p43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/>
          <p:nvPr/>
        </p:nvSpPr>
        <p:spPr>
          <a:xfrm>
            <a:off x="6632175" y="4150063"/>
            <a:ext cx="548700" cy="5487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4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4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6" name="Google Shape;446;p44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7" name="Google Shape;447;p44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8" name="Google Shape;448;p44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449" name="Google Shape;449;p44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450" name="Google Shape;450;p44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451" name="Google Shape;451;p44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52" name="Google Shape;452;p44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53" name="Google Shape;453;p44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.a) </a:t>
            </a:r>
            <a:r>
              <a:rPr lang="en"/>
              <a:t>“Đụng” đồ ăn mọc “cơ thể”.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4"/>
          <p:cNvSpPr txBox="1"/>
          <p:nvPr>
            <p:ph idx="4294967295" type="subTitle"/>
          </p:nvPr>
        </p:nvSpPr>
        <p:spPr>
          <a:xfrm>
            <a:off x="1348850" y="1218038"/>
            <a:ext cx="6552600" cy="25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Sử dụng cơ chế onCollisionEnter2D.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Khi va chạm: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Kiểm tra “Food”..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Xóa Food.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Mọc thêm đuôi: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" sz="1800"/>
              <a:t>Kiểm tra số “đuôi”.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" sz="1800"/>
              <a:t>Tạo đuôi.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" sz="1800"/>
              <a:t>Gắn Sorting Order.</a:t>
            </a:r>
            <a:endParaRPr sz="1800"/>
          </a:p>
        </p:txBody>
      </p:sp>
      <p:grpSp>
        <p:nvGrpSpPr>
          <p:cNvPr id="455" name="Google Shape;455;p44"/>
          <p:cNvGrpSpPr/>
          <p:nvPr/>
        </p:nvGrpSpPr>
        <p:grpSpPr>
          <a:xfrm>
            <a:off x="2403875" y="4150063"/>
            <a:ext cx="1404125" cy="548713"/>
            <a:chOff x="2296450" y="4136263"/>
            <a:chExt cx="1404125" cy="548713"/>
          </a:xfrm>
        </p:grpSpPr>
        <p:sp>
          <p:nvSpPr>
            <p:cNvPr id="456" name="Google Shape;456;p44"/>
            <p:cNvSpPr/>
            <p:nvPr/>
          </p:nvSpPr>
          <p:spPr>
            <a:xfrm>
              <a:off x="2296450" y="4136275"/>
              <a:ext cx="548700" cy="5487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" name="Google Shape;457;p44"/>
            <p:cNvGrpSpPr/>
            <p:nvPr/>
          </p:nvGrpSpPr>
          <p:grpSpPr>
            <a:xfrm>
              <a:off x="2377440" y="4206240"/>
              <a:ext cx="182923" cy="182923"/>
              <a:chOff x="3927450" y="3860100"/>
              <a:chExt cx="1289100" cy="1289100"/>
            </a:xfrm>
          </p:grpSpPr>
          <p:sp>
            <p:nvSpPr>
              <p:cNvPr id="458" name="Google Shape;458;p44"/>
              <p:cNvSpPr/>
              <p:nvPr/>
            </p:nvSpPr>
            <p:spPr>
              <a:xfrm>
                <a:off x="3927450" y="3860100"/>
                <a:ext cx="1289100" cy="12891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4"/>
              <p:cNvSpPr/>
              <p:nvPr/>
            </p:nvSpPr>
            <p:spPr>
              <a:xfrm>
                <a:off x="4023360" y="4047450"/>
                <a:ext cx="914400" cy="914400"/>
              </a:xfrm>
              <a:prstGeom prst="ellipse">
                <a:avLst/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44"/>
            <p:cNvGrpSpPr/>
            <p:nvPr/>
          </p:nvGrpSpPr>
          <p:grpSpPr>
            <a:xfrm>
              <a:off x="2377453" y="4432378"/>
              <a:ext cx="182923" cy="182923"/>
              <a:chOff x="3927450" y="3860100"/>
              <a:chExt cx="1289100" cy="1289100"/>
            </a:xfrm>
          </p:grpSpPr>
          <p:sp>
            <p:nvSpPr>
              <p:cNvPr id="461" name="Google Shape;461;p44"/>
              <p:cNvSpPr/>
              <p:nvPr/>
            </p:nvSpPr>
            <p:spPr>
              <a:xfrm>
                <a:off x="3927450" y="3860100"/>
                <a:ext cx="1289100" cy="12891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4"/>
              <p:cNvSpPr/>
              <p:nvPr/>
            </p:nvSpPr>
            <p:spPr>
              <a:xfrm>
                <a:off x="4023360" y="4047450"/>
                <a:ext cx="914400" cy="914400"/>
              </a:xfrm>
              <a:prstGeom prst="ellipse">
                <a:avLst/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3" name="Google Shape;463;p44"/>
            <p:cNvSpPr/>
            <p:nvPr/>
          </p:nvSpPr>
          <p:spPr>
            <a:xfrm>
              <a:off x="2730875" y="4136263"/>
              <a:ext cx="548700" cy="5487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>
              <a:off x="3151875" y="4136263"/>
              <a:ext cx="548700" cy="5487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44"/>
          <p:cNvSpPr/>
          <p:nvPr/>
        </p:nvSpPr>
        <p:spPr>
          <a:xfrm>
            <a:off x="6211175" y="4150063"/>
            <a:ext cx="548700" cy="5487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4"/>
          <p:cNvSpPr/>
          <p:nvPr/>
        </p:nvSpPr>
        <p:spPr>
          <a:xfrm>
            <a:off x="5776750" y="4150075"/>
            <a:ext cx="548700" cy="5487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44"/>
          <p:cNvGrpSpPr/>
          <p:nvPr/>
        </p:nvGrpSpPr>
        <p:grpSpPr>
          <a:xfrm>
            <a:off x="5857740" y="4220040"/>
            <a:ext cx="182923" cy="182923"/>
            <a:chOff x="3927450" y="3860100"/>
            <a:chExt cx="1289100" cy="1289100"/>
          </a:xfrm>
        </p:grpSpPr>
        <p:sp>
          <p:nvSpPr>
            <p:cNvPr id="468" name="Google Shape;468;p44"/>
            <p:cNvSpPr/>
            <p:nvPr/>
          </p:nvSpPr>
          <p:spPr>
            <a:xfrm>
              <a:off x="3927450" y="3860100"/>
              <a:ext cx="1289100" cy="1289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4023360" y="4047450"/>
              <a:ext cx="914400" cy="914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44"/>
          <p:cNvGrpSpPr/>
          <p:nvPr/>
        </p:nvGrpSpPr>
        <p:grpSpPr>
          <a:xfrm>
            <a:off x="5857753" y="4446178"/>
            <a:ext cx="182923" cy="182923"/>
            <a:chOff x="3927450" y="3860100"/>
            <a:chExt cx="1289100" cy="1289100"/>
          </a:xfrm>
        </p:grpSpPr>
        <p:sp>
          <p:nvSpPr>
            <p:cNvPr id="471" name="Google Shape;471;p44"/>
            <p:cNvSpPr/>
            <p:nvPr/>
          </p:nvSpPr>
          <p:spPr>
            <a:xfrm>
              <a:off x="3927450" y="3860100"/>
              <a:ext cx="1289100" cy="1289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4023360" y="4047450"/>
              <a:ext cx="914400" cy="914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44"/>
          <p:cNvSpPr/>
          <p:nvPr/>
        </p:nvSpPr>
        <p:spPr>
          <a:xfrm>
            <a:off x="4471525" y="4258825"/>
            <a:ext cx="641700" cy="33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/>
          <p:nvPr/>
        </p:nvSpPr>
        <p:spPr>
          <a:xfrm>
            <a:off x="5971050" y="3183138"/>
            <a:ext cx="548700" cy="5487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5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5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5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2" name="Google Shape;482;p45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3" name="Google Shape;483;p45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4" name="Google Shape;484;p45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485" name="Google Shape;485;p45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486" name="Google Shape;486;p45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487" name="Google Shape;487;p45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88" name="Google Shape;488;p45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89" name="Google Shape;489;p45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3.b) Di chuyển đuôi theo cơ thể.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5"/>
          <p:cNvSpPr txBox="1"/>
          <p:nvPr>
            <p:ph idx="4294967295" type="subTitle"/>
          </p:nvPr>
        </p:nvSpPr>
        <p:spPr>
          <a:xfrm>
            <a:off x="1348850" y="1218042"/>
            <a:ext cx="65526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Sử dụng biến MyOrder để kiểm soát việc di chuyển.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Sử dụng SmoothDamp để di chuyển cơ thể mượt mà.</a:t>
            </a:r>
            <a:endParaRPr sz="1800"/>
          </a:p>
        </p:txBody>
      </p:sp>
      <p:sp>
        <p:nvSpPr>
          <p:cNvPr id="491" name="Google Shape;491;p45"/>
          <p:cNvSpPr/>
          <p:nvPr/>
        </p:nvSpPr>
        <p:spPr>
          <a:xfrm>
            <a:off x="4593500" y="3183150"/>
            <a:ext cx="548700" cy="5487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45"/>
          <p:cNvGrpSpPr/>
          <p:nvPr/>
        </p:nvGrpSpPr>
        <p:grpSpPr>
          <a:xfrm>
            <a:off x="3037125" y="3183150"/>
            <a:ext cx="548700" cy="548700"/>
            <a:chOff x="5776750" y="4150075"/>
            <a:chExt cx="548700" cy="548700"/>
          </a:xfrm>
        </p:grpSpPr>
        <p:sp>
          <p:nvSpPr>
            <p:cNvPr id="493" name="Google Shape;493;p45"/>
            <p:cNvSpPr/>
            <p:nvPr/>
          </p:nvSpPr>
          <p:spPr>
            <a:xfrm>
              <a:off x="5776750" y="4150075"/>
              <a:ext cx="548700" cy="5487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4" name="Google Shape;494;p45"/>
            <p:cNvGrpSpPr/>
            <p:nvPr/>
          </p:nvGrpSpPr>
          <p:grpSpPr>
            <a:xfrm>
              <a:off x="5857740" y="4220040"/>
              <a:ext cx="182923" cy="182923"/>
              <a:chOff x="3927450" y="3860100"/>
              <a:chExt cx="1289100" cy="1289100"/>
            </a:xfrm>
          </p:grpSpPr>
          <p:sp>
            <p:nvSpPr>
              <p:cNvPr id="495" name="Google Shape;495;p45"/>
              <p:cNvSpPr/>
              <p:nvPr/>
            </p:nvSpPr>
            <p:spPr>
              <a:xfrm>
                <a:off x="3927450" y="3860100"/>
                <a:ext cx="1289100" cy="12891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45"/>
              <p:cNvSpPr/>
              <p:nvPr/>
            </p:nvSpPr>
            <p:spPr>
              <a:xfrm>
                <a:off x="4023360" y="4047450"/>
                <a:ext cx="914400" cy="914400"/>
              </a:xfrm>
              <a:prstGeom prst="ellipse">
                <a:avLst/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" name="Google Shape;497;p45"/>
            <p:cNvGrpSpPr/>
            <p:nvPr/>
          </p:nvGrpSpPr>
          <p:grpSpPr>
            <a:xfrm>
              <a:off x="5857753" y="4446178"/>
              <a:ext cx="182923" cy="182923"/>
              <a:chOff x="3927450" y="3860100"/>
              <a:chExt cx="1289100" cy="1289100"/>
            </a:xfrm>
          </p:grpSpPr>
          <p:sp>
            <p:nvSpPr>
              <p:cNvPr id="498" name="Google Shape;498;p45"/>
              <p:cNvSpPr/>
              <p:nvPr/>
            </p:nvSpPr>
            <p:spPr>
              <a:xfrm>
                <a:off x="3927450" y="3860100"/>
                <a:ext cx="1289100" cy="12891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45"/>
              <p:cNvSpPr/>
              <p:nvPr/>
            </p:nvSpPr>
            <p:spPr>
              <a:xfrm>
                <a:off x="4023360" y="4047450"/>
                <a:ext cx="914400" cy="914400"/>
              </a:xfrm>
              <a:prstGeom prst="ellipse">
                <a:avLst/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0" name="Google Shape;500;p45"/>
          <p:cNvSpPr/>
          <p:nvPr/>
        </p:nvSpPr>
        <p:spPr>
          <a:xfrm>
            <a:off x="3904863" y="3370200"/>
            <a:ext cx="369600" cy="174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5"/>
          <p:cNvSpPr/>
          <p:nvPr/>
        </p:nvSpPr>
        <p:spPr>
          <a:xfrm>
            <a:off x="5371813" y="3370200"/>
            <a:ext cx="369600" cy="174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5"/>
          <p:cNvSpPr txBox="1"/>
          <p:nvPr>
            <p:ph idx="4294967295" type="title"/>
          </p:nvPr>
        </p:nvSpPr>
        <p:spPr>
          <a:xfrm>
            <a:off x="2609175" y="2379550"/>
            <a:ext cx="140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MyOrder</a:t>
            </a:r>
            <a:endParaRPr sz="2400"/>
          </a:p>
        </p:txBody>
      </p:sp>
      <p:sp>
        <p:nvSpPr>
          <p:cNvPr id="503" name="Google Shape;503;p45"/>
          <p:cNvSpPr txBox="1"/>
          <p:nvPr>
            <p:ph idx="4294967295" type="title"/>
          </p:nvPr>
        </p:nvSpPr>
        <p:spPr>
          <a:xfrm>
            <a:off x="4683050" y="2379550"/>
            <a:ext cx="36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</a:t>
            </a:r>
            <a:endParaRPr sz="2400"/>
          </a:p>
        </p:txBody>
      </p:sp>
      <p:sp>
        <p:nvSpPr>
          <p:cNvPr id="504" name="Google Shape;504;p45"/>
          <p:cNvSpPr txBox="1"/>
          <p:nvPr>
            <p:ph idx="4294967295" type="title"/>
          </p:nvPr>
        </p:nvSpPr>
        <p:spPr>
          <a:xfrm>
            <a:off x="6060600" y="2379550"/>
            <a:ext cx="36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505" name="Google Shape;505;p45"/>
          <p:cNvSpPr/>
          <p:nvPr/>
        </p:nvSpPr>
        <p:spPr>
          <a:xfrm>
            <a:off x="6749375" y="3274638"/>
            <a:ext cx="365700" cy="3657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7411850" y="3365988"/>
            <a:ext cx="183000" cy="1830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6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6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4" name="Google Shape;514;p46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5" name="Google Shape;515;p46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6" name="Google Shape;516;p46"/>
          <p:cNvSpPr txBox="1"/>
          <p:nvPr>
            <p:ph idx="4294967295" type="subTitle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Chuyển động của rắn.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Bản đồ và đồ ăn.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Cơ chế sinh “đuôi”.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AutoNum type="arabicPeriod"/>
            </a:pPr>
            <a:r>
              <a:rPr lang="en" sz="2000">
                <a:solidFill>
                  <a:schemeClr val="accent2"/>
                </a:solidFill>
              </a:rPr>
              <a:t>Tăng giảm kích cỡ.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Cơ chế tăng Level.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Tăng </a:t>
            </a:r>
            <a:r>
              <a:rPr lang="en" sz="2000"/>
              <a:t>kích cỡ.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Giảm kích cỡ.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Tăng tốc thì giảm đ</a:t>
            </a:r>
            <a:r>
              <a:rPr lang="en" sz="2000"/>
              <a:t>uôi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Tạo hiệu ứng neon.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…</a:t>
            </a:r>
            <a:endParaRPr sz="2000"/>
          </a:p>
        </p:txBody>
      </p:sp>
      <p:sp>
        <p:nvSpPr>
          <p:cNvPr id="517" name="Google Shape;517;p46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518" name="Google Shape;518;p46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519" name="Google Shape;519;p46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520" name="Google Shape;520;p46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521" name="Google Shape;521;p46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522" name="Google Shape;522;p46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7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7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7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0" name="Google Shape;530;p47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1" name="Google Shape;531;p47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2" name="Google Shape;532;p47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533" name="Google Shape;533;p47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534" name="Google Shape;534;p47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535" name="Google Shape;535;p47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536" name="Google Shape;536;p47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537" name="Google Shape;537;p47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.a) Cơ chế tăng Level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7"/>
          <p:cNvSpPr txBox="1"/>
          <p:nvPr>
            <p:ph idx="4294967295" type="subTitle"/>
          </p:nvPr>
        </p:nvSpPr>
        <p:spPr>
          <a:xfrm>
            <a:off x="859300" y="1225550"/>
            <a:ext cx="50886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Sử dụng: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 biến đếm: foodCounter và currentLevel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 List để lưu </a:t>
            </a:r>
            <a:r>
              <a:rPr lang="en" sz="1600"/>
              <a:t>số food mà tại vị trí đó sẽ làm tăng kích cỡ của rắn.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Thêm vào cơ chế khi va chạm onCollisionEnter2D: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Kiểm tra foodCounter đạt tới mức Level hiện tại chưa.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Nếu đạt rồi thì: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Generate ra Level tiếp theo và add vào ListLevel.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Tăng biến currentLevel lên.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39" name="Google Shape;539;p47"/>
          <p:cNvSpPr txBox="1"/>
          <p:nvPr>
            <p:ph idx="4294967295" type="title"/>
          </p:nvPr>
        </p:nvSpPr>
        <p:spPr>
          <a:xfrm>
            <a:off x="6180750" y="1225550"/>
            <a:ext cx="269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growAtThisFood</a:t>
            </a:r>
            <a:endParaRPr sz="2400"/>
          </a:p>
        </p:txBody>
      </p:sp>
      <p:grpSp>
        <p:nvGrpSpPr>
          <p:cNvPr id="540" name="Google Shape;540;p47"/>
          <p:cNvGrpSpPr/>
          <p:nvPr/>
        </p:nvGrpSpPr>
        <p:grpSpPr>
          <a:xfrm>
            <a:off x="6183200" y="1844000"/>
            <a:ext cx="2752500" cy="572700"/>
            <a:chOff x="6183200" y="1471700"/>
            <a:chExt cx="2752500" cy="572700"/>
          </a:xfrm>
        </p:grpSpPr>
        <p:sp>
          <p:nvSpPr>
            <p:cNvPr id="541" name="Google Shape;541;p47"/>
            <p:cNvSpPr/>
            <p:nvPr/>
          </p:nvSpPr>
          <p:spPr>
            <a:xfrm>
              <a:off x="6183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1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6733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2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7284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4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7834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8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8385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…</a:t>
              </a:r>
              <a:endParaRPr b="1" sz="2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/>
          <p:nvPr/>
        </p:nvSpPr>
        <p:spPr>
          <a:xfrm>
            <a:off x="2040988" y="2208888"/>
            <a:ext cx="1180500" cy="527700"/>
          </a:xfrm>
          <a:prstGeom prst="parallelogram">
            <a:avLst>
              <a:gd fmla="val 34619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0"/>
          <p:cNvSpPr/>
          <p:nvPr/>
        </p:nvSpPr>
        <p:spPr>
          <a:xfrm>
            <a:off x="2040988" y="3144850"/>
            <a:ext cx="1180500" cy="527700"/>
          </a:xfrm>
          <a:prstGeom prst="parallelogram">
            <a:avLst>
              <a:gd fmla="val 34619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0"/>
          <p:cNvSpPr/>
          <p:nvPr/>
        </p:nvSpPr>
        <p:spPr>
          <a:xfrm>
            <a:off x="2040988" y="4080813"/>
            <a:ext cx="1180500" cy="527700"/>
          </a:xfrm>
          <a:prstGeom prst="parallelogram">
            <a:avLst>
              <a:gd fmla="val 34619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2040988" y="1272925"/>
            <a:ext cx="1180500" cy="527700"/>
          </a:xfrm>
          <a:prstGeom prst="parallelogram">
            <a:avLst>
              <a:gd fmla="val 34619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2172638" y="2081238"/>
            <a:ext cx="925200" cy="783000"/>
          </a:xfrm>
          <a:prstGeom prst="parallelogram">
            <a:avLst>
              <a:gd fmla="val 34619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0"/>
          <p:cNvSpPr/>
          <p:nvPr/>
        </p:nvSpPr>
        <p:spPr>
          <a:xfrm>
            <a:off x="2172638" y="3017200"/>
            <a:ext cx="925200" cy="783000"/>
          </a:xfrm>
          <a:prstGeom prst="parallelogram">
            <a:avLst>
              <a:gd fmla="val 34619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/>
          <p:nvPr/>
        </p:nvSpPr>
        <p:spPr>
          <a:xfrm>
            <a:off x="2172638" y="3953163"/>
            <a:ext cx="925200" cy="783000"/>
          </a:xfrm>
          <a:prstGeom prst="parallelogram">
            <a:avLst>
              <a:gd fmla="val 34619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2172638" y="1145275"/>
            <a:ext cx="925200" cy="783000"/>
          </a:xfrm>
          <a:prstGeom prst="parallelogram">
            <a:avLst>
              <a:gd fmla="val 34619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3165436" y="1272925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Ý tưởng</a:t>
            </a:r>
            <a:endParaRPr b="1" sz="2500"/>
          </a:p>
        </p:txBody>
      </p:sp>
      <p:sp>
        <p:nvSpPr>
          <p:cNvPr id="162" name="Google Shape;162;p30"/>
          <p:cNvSpPr txBox="1"/>
          <p:nvPr>
            <p:ph idx="2" type="title"/>
          </p:nvPr>
        </p:nvSpPr>
        <p:spPr>
          <a:xfrm>
            <a:off x="2102875" y="1352725"/>
            <a:ext cx="1062000" cy="3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3" name="Google Shape;163;p30"/>
          <p:cNvSpPr txBox="1"/>
          <p:nvPr>
            <p:ph idx="1" type="subTitle"/>
          </p:nvPr>
        </p:nvSpPr>
        <p:spPr>
          <a:xfrm>
            <a:off x="5407750" y="12729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Hình dung về những gì cần làm</a:t>
            </a:r>
            <a:endParaRPr/>
          </a:p>
        </p:txBody>
      </p:sp>
      <p:sp>
        <p:nvSpPr>
          <p:cNvPr id="164" name="Google Shape;164;p30"/>
          <p:cNvSpPr txBox="1"/>
          <p:nvPr>
            <p:ph idx="3" type="title"/>
          </p:nvPr>
        </p:nvSpPr>
        <p:spPr>
          <a:xfrm>
            <a:off x="3161225" y="3144843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Khó khăn</a:t>
            </a:r>
            <a:endParaRPr b="1" sz="2500"/>
          </a:p>
        </p:txBody>
      </p:sp>
      <p:sp>
        <p:nvSpPr>
          <p:cNvPr id="165" name="Google Shape;165;p30"/>
          <p:cNvSpPr txBox="1"/>
          <p:nvPr>
            <p:ph idx="4" type="title"/>
          </p:nvPr>
        </p:nvSpPr>
        <p:spPr>
          <a:xfrm>
            <a:off x="2100150" y="3224639"/>
            <a:ext cx="1062000" cy="3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6" name="Google Shape;166;p30"/>
          <p:cNvSpPr txBox="1"/>
          <p:nvPr>
            <p:ph idx="5" type="subTitle"/>
          </p:nvPr>
        </p:nvSpPr>
        <p:spPr>
          <a:xfrm>
            <a:off x="5402850" y="3144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Thời gian tiêu tốn để tìm kiếm giải pháp</a:t>
            </a:r>
            <a:endParaRPr/>
          </a:p>
        </p:txBody>
      </p:sp>
      <p:sp>
        <p:nvSpPr>
          <p:cNvPr id="167" name="Google Shape;167;p30"/>
          <p:cNvSpPr txBox="1"/>
          <p:nvPr>
            <p:ph idx="6" type="title"/>
          </p:nvPr>
        </p:nvSpPr>
        <p:spPr>
          <a:xfrm>
            <a:off x="3165436" y="2208884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Hiện thực hóa</a:t>
            </a:r>
            <a:endParaRPr b="1" sz="2500"/>
          </a:p>
        </p:txBody>
      </p:sp>
      <p:sp>
        <p:nvSpPr>
          <p:cNvPr id="168" name="Google Shape;168;p30"/>
          <p:cNvSpPr txBox="1"/>
          <p:nvPr>
            <p:ph idx="7" type="title"/>
          </p:nvPr>
        </p:nvSpPr>
        <p:spPr>
          <a:xfrm>
            <a:off x="2104250" y="2288687"/>
            <a:ext cx="1062000" cy="3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" name="Google Shape;169;p30"/>
          <p:cNvSpPr txBox="1"/>
          <p:nvPr>
            <p:ph idx="8" type="subTitle"/>
          </p:nvPr>
        </p:nvSpPr>
        <p:spPr>
          <a:xfrm>
            <a:off x="5407750" y="22088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Áp dụng bằng Unity</a:t>
            </a:r>
            <a:endParaRPr/>
          </a:p>
        </p:txBody>
      </p:sp>
      <p:sp>
        <p:nvSpPr>
          <p:cNvPr id="170" name="Google Shape;170;p30"/>
          <p:cNvSpPr txBox="1"/>
          <p:nvPr>
            <p:ph idx="9" type="title"/>
          </p:nvPr>
        </p:nvSpPr>
        <p:spPr>
          <a:xfrm>
            <a:off x="3165436" y="4080802"/>
            <a:ext cx="200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Kết quả cuối</a:t>
            </a:r>
            <a:endParaRPr b="1" sz="2500"/>
          </a:p>
        </p:txBody>
      </p:sp>
      <p:sp>
        <p:nvSpPr>
          <p:cNvPr id="171" name="Google Shape;171;p30"/>
          <p:cNvSpPr txBox="1"/>
          <p:nvPr>
            <p:ph idx="13" type="title"/>
          </p:nvPr>
        </p:nvSpPr>
        <p:spPr>
          <a:xfrm>
            <a:off x="2101525" y="4160601"/>
            <a:ext cx="1062000" cy="3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2" name="Google Shape;172;p30"/>
          <p:cNvSpPr txBox="1"/>
          <p:nvPr>
            <p:ph idx="14" type="subTitle"/>
          </p:nvPr>
        </p:nvSpPr>
        <p:spPr>
          <a:xfrm>
            <a:off x="5407750" y="40808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</p:txBody>
      </p:sp>
      <p:sp>
        <p:nvSpPr>
          <p:cNvPr id="173" name="Google Shape;173;p30"/>
          <p:cNvSpPr txBox="1"/>
          <p:nvPr>
            <p:ph idx="1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7" name="Google Shape;177;p30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Google Shape;178;p30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Google Shape;179;p30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TRANG CHỦ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180" name="Google Shape;180;p30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81" name="Google Shape;181;p30">
            <a:hlinkClick/>
          </p:cNvPr>
          <p:cNvSpPr txBox="1"/>
          <p:nvPr>
            <p:ph idx="4294967295" type="ctrTitle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82" name="Google Shape;182;p30">
            <a:hlinkClick/>
          </p:cNvPr>
          <p:cNvSpPr txBox="1"/>
          <p:nvPr>
            <p:ph idx="4294967295" type="ctrTitle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83" name="Google Shape;183;p30">
            <a:hlinkClick/>
          </p:cNvPr>
          <p:cNvSpPr txBox="1"/>
          <p:nvPr>
            <p:ph idx="4294967295" type="ctrTitle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8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8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8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3" name="Google Shape;553;p48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4" name="Google Shape;554;p48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5" name="Google Shape;555;p48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556" name="Google Shape;556;p48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557" name="Google Shape;557;p48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558" name="Google Shape;558;p48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559" name="Google Shape;559;p48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560" name="Google Shape;560;p48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4.b) Tăng giảm</a:t>
            </a:r>
            <a:r>
              <a:rPr lang="en"/>
              <a:t> </a:t>
            </a:r>
            <a:r>
              <a:rPr lang="en"/>
              <a:t>kích cỡ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8"/>
          <p:cNvSpPr txBox="1"/>
          <p:nvPr>
            <p:ph idx="4294967295" type="subTitle"/>
          </p:nvPr>
        </p:nvSpPr>
        <p:spPr>
          <a:xfrm>
            <a:off x="1391350" y="1225550"/>
            <a:ext cx="6217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scaleLevel là 1 List&lt;Bool&gt; dài tương đương ListLevel.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scaleLevel dùng để kiểm tra kích thước hiện tại của rắn.</a:t>
            </a:r>
            <a:endParaRPr sz="1800"/>
          </a:p>
        </p:txBody>
      </p:sp>
      <p:sp>
        <p:nvSpPr>
          <p:cNvPr id="562" name="Google Shape;562;p48"/>
          <p:cNvSpPr txBox="1"/>
          <p:nvPr>
            <p:ph idx="4294967295" type="title"/>
          </p:nvPr>
        </p:nvSpPr>
        <p:spPr>
          <a:xfrm>
            <a:off x="1735750" y="2546300"/>
            <a:ext cx="1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ListLevel</a:t>
            </a:r>
            <a:endParaRPr sz="2400"/>
          </a:p>
        </p:txBody>
      </p:sp>
      <p:grpSp>
        <p:nvGrpSpPr>
          <p:cNvPr id="563" name="Google Shape;563;p48"/>
          <p:cNvGrpSpPr/>
          <p:nvPr/>
        </p:nvGrpSpPr>
        <p:grpSpPr>
          <a:xfrm>
            <a:off x="3123850" y="2546300"/>
            <a:ext cx="2752500" cy="572700"/>
            <a:chOff x="6183200" y="1471700"/>
            <a:chExt cx="2752500" cy="572700"/>
          </a:xfrm>
        </p:grpSpPr>
        <p:sp>
          <p:nvSpPr>
            <p:cNvPr id="564" name="Google Shape;564;p48"/>
            <p:cNvSpPr/>
            <p:nvPr/>
          </p:nvSpPr>
          <p:spPr>
            <a:xfrm>
              <a:off x="6183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1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65" name="Google Shape;565;p48"/>
            <p:cNvSpPr/>
            <p:nvPr/>
          </p:nvSpPr>
          <p:spPr>
            <a:xfrm>
              <a:off x="6733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2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66" name="Google Shape;566;p48"/>
            <p:cNvSpPr/>
            <p:nvPr/>
          </p:nvSpPr>
          <p:spPr>
            <a:xfrm>
              <a:off x="7284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4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67" name="Google Shape;567;p48"/>
            <p:cNvSpPr/>
            <p:nvPr/>
          </p:nvSpPr>
          <p:spPr>
            <a:xfrm>
              <a:off x="7834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8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68" name="Google Shape;568;p48"/>
            <p:cNvSpPr/>
            <p:nvPr/>
          </p:nvSpPr>
          <p:spPr>
            <a:xfrm>
              <a:off x="8385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…</a:t>
              </a:r>
              <a:endParaRPr b="1" sz="2400">
                <a:solidFill>
                  <a:schemeClr val="lt1"/>
                </a:solidFill>
              </a:endParaRPr>
            </a:p>
          </p:txBody>
        </p:sp>
      </p:grpSp>
      <p:sp>
        <p:nvSpPr>
          <p:cNvPr id="569" name="Google Shape;569;p48"/>
          <p:cNvSpPr/>
          <p:nvPr/>
        </p:nvSpPr>
        <p:spPr>
          <a:xfrm>
            <a:off x="3123850" y="3484350"/>
            <a:ext cx="550500" cy="572700"/>
          </a:xfrm>
          <a:prstGeom prst="rect">
            <a:avLst/>
          </a:prstGeom>
          <a:solidFill>
            <a:srgbClr val="00C3B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T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570" name="Google Shape;570;p48"/>
          <p:cNvSpPr/>
          <p:nvPr/>
        </p:nvSpPr>
        <p:spPr>
          <a:xfrm>
            <a:off x="3674350" y="3484350"/>
            <a:ext cx="550500" cy="572700"/>
          </a:xfrm>
          <a:prstGeom prst="rect">
            <a:avLst/>
          </a:prstGeom>
          <a:solidFill>
            <a:srgbClr val="00C3B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T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571" name="Google Shape;571;p48"/>
          <p:cNvSpPr/>
          <p:nvPr/>
        </p:nvSpPr>
        <p:spPr>
          <a:xfrm>
            <a:off x="4224850" y="3484350"/>
            <a:ext cx="550500" cy="572700"/>
          </a:xfrm>
          <a:prstGeom prst="rect">
            <a:avLst/>
          </a:prstGeom>
          <a:solidFill>
            <a:srgbClr val="00C3B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T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572" name="Google Shape;572;p48"/>
          <p:cNvSpPr/>
          <p:nvPr/>
        </p:nvSpPr>
        <p:spPr>
          <a:xfrm>
            <a:off x="4775350" y="3484350"/>
            <a:ext cx="550500" cy="572700"/>
          </a:xfrm>
          <a:prstGeom prst="rect">
            <a:avLst/>
          </a:prstGeom>
          <a:solidFill>
            <a:srgbClr val="00C3B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T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573" name="Google Shape;573;p48"/>
          <p:cNvSpPr/>
          <p:nvPr/>
        </p:nvSpPr>
        <p:spPr>
          <a:xfrm>
            <a:off x="5325850" y="3484350"/>
            <a:ext cx="550500" cy="572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…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574" name="Google Shape;574;p48"/>
          <p:cNvSpPr txBox="1"/>
          <p:nvPr>
            <p:ph idx="4294967295" type="title"/>
          </p:nvPr>
        </p:nvSpPr>
        <p:spPr>
          <a:xfrm>
            <a:off x="1450375" y="3484350"/>
            <a:ext cx="167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scaleLevel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9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9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9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2" name="Google Shape;582;p49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3" name="Google Shape;583;p49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4" name="Google Shape;584;p49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585" name="Google Shape;585;p49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586" name="Google Shape;586;p49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587" name="Google Shape;587;p49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588" name="Google Shape;588;p49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589" name="Google Shape;589;p49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4.c) Tăng tốc thì giảm đuôi.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9"/>
          <p:cNvSpPr txBox="1"/>
          <p:nvPr>
            <p:ph idx="4294967295" type="subTitle"/>
          </p:nvPr>
        </p:nvSpPr>
        <p:spPr>
          <a:xfrm>
            <a:off x="1391350" y="1225550"/>
            <a:ext cx="6217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Khi rắn tăng tốc thì sẽ mất đuôi dần dần và sẽ sinh ra thức ăn ở vị trí mất đi. Biến foodCounter sẽ giảm.</a:t>
            </a:r>
            <a:endParaRPr sz="1800"/>
          </a:p>
        </p:txBody>
      </p:sp>
      <p:sp>
        <p:nvSpPr>
          <p:cNvPr id="591" name="Google Shape;591;p49"/>
          <p:cNvSpPr txBox="1"/>
          <p:nvPr>
            <p:ph idx="4294967295" type="title"/>
          </p:nvPr>
        </p:nvSpPr>
        <p:spPr>
          <a:xfrm>
            <a:off x="1735750" y="2546300"/>
            <a:ext cx="138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ListLevel</a:t>
            </a:r>
            <a:endParaRPr sz="2400"/>
          </a:p>
        </p:txBody>
      </p:sp>
      <p:grpSp>
        <p:nvGrpSpPr>
          <p:cNvPr id="592" name="Google Shape;592;p49"/>
          <p:cNvGrpSpPr/>
          <p:nvPr/>
        </p:nvGrpSpPr>
        <p:grpSpPr>
          <a:xfrm>
            <a:off x="3123850" y="2546300"/>
            <a:ext cx="2752500" cy="572700"/>
            <a:chOff x="6183200" y="1471700"/>
            <a:chExt cx="2752500" cy="572700"/>
          </a:xfrm>
        </p:grpSpPr>
        <p:sp>
          <p:nvSpPr>
            <p:cNvPr id="593" name="Google Shape;593;p49"/>
            <p:cNvSpPr/>
            <p:nvPr/>
          </p:nvSpPr>
          <p:spPr>
            <a:xfrm>
              <a:off x="6183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1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94" name="Google Shape;594;p49"/>
            <p:cNvSpPr/>
            <p:nvPr/>
          </p:nvSpPr>
          <p:spPr>
            <a:xfrm>
              <a:off x="6733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2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7284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4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7834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8</a:t>
              </a:r>
              <a:endParaRPr b="1" sz="2400">
                <a:solidFill>
                  <a:schemeClr val="lt1"/>
                </a:solidFill>
              </a:endParaRPr>
            </a:p>
          </p:txBody>
        </p:sp>
        <p:sp>
          <p:nvSpPr>
            <p:cNvPr id="597" name="Google Shape;597;p49"/>
            <p:cNvSpPr/>
            <p:nvPr/>
          </p:nvSpPr>
          <p:spPr>
            <a:xfrm>
              <a:off x="8385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</a:rPr>
                <a:t>…</a:t>
              </a:r>
              <a:endParaRPr b="1" sz="2400">
                <a:solidFill>
                  <a:schemeClr val="lt1"/>
                </a:solidFill>
              </a:endParaRPr>
            </a:p>
          </p:txBody>
        </p:sp>
      </p:grpSp>
      <p:sp>
        <p:nvSpPr>
          <p:cNvPr id="598" name="Google Shape;598;p49"/>
          <p:cNvSpPr/>
          <p:nvPr/>
        </p:nvSpPr>
        <p:spPr>
          <a:xfrm>
            <a:off x="3123850" y="3484350"/>
            <a:ext cx="550500" cy="572700"/>
          </a:xfrm>
          <a:prstGeom prst="rect">
            <a:avLst/>
          </a:prstGeom>
          <a:solidFill>
            <a:srgbClr val="00C3B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T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599" name="Google Shape;599;p49"/>
          <p:cNvSpPr/>
          <p:nvPr/>
        </p:nvSpPr>
        <p:spPr>
          <a:xfrm>
            <a:off x="3674350" y="3484350"/>
            <a:ext cx="550500" cy="572700"/>
          </a:xfrm>
          <a:prstGeom prst="rect">
            <a:avLst/>
          </a:prstGeom>
          <a:solidFill>
            <a:srgbClr val="00C3B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T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600" name="Google Shape;600;p49"/>
          <p:cNvSpPr/>
          <p:nvPr/>
        </p:nvSpPr>
        <p:spPr>
          <a:xfrm>
            <a:off x="4224850" y="3484350"/>
            <a:ext cx="550500" cy="572700"/>
          </a:xfrm>
          <a:prstGeom prst="rect">
            <a:avLst/>
          </a:prstGeom>
          <a:solidFill>
            <a:srgbClr val="FF6B6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601" name="Google Shape;601;p49"/>
          <p:cNvSpPr/>
          <p:nvPr/>
        </p:nvSpPr>
        <p:spPr>
          <a:xfrm>
            <a:off x="4775350" y="3484350"/>
            <a:ext cx="550500" cy="572700"/>
          </a:xfrm>
          <a:prstGeom prst="rect">
            <a:avLst/>
          </a:prstGeom>
          <a:solidFill>
            <a:srgbClr val="FF6B6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F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602" name="Google Shape;602;p49"/>
          <p:cNvSpPr/>
          <p:nvPr/>
        </p:nvSpPr>
        <p:spPr>
          <a:xfrm>
            <a:off x="5325850" y="3484350"/>
            <a:ext cx="550500" cy="572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…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603" name="Google Shape;603;p49"/>
          <p:cNvSpPr txBox="1"/>
          <p:nvPr>
            <p:ph idx="4294967295" type="title"/>
          </p:nvPr>
        </p:nvSpPr>
        <p:spPr>
          <a:xfrm>
            <a:off x="1450375" y="3484350"/>
            <a:ext cx="167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scaleLevel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0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0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0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1" name="Google Shape;611;p50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2" name="Google Shape;612;p50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3" name="Google Shape;613;p50"/>
          <p:cNvSpPr txBox="1"/>
          <p:nvPr>
            <p:ph idx="4294967295" type="subTitle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Chuyển động của rắn.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Bản đồ và đồ ăn.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Cơ chế sinh “đuôi”.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Tăng giảm kích cỡ.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AutoNum type="arabicPeriod"/>
            </a:pPr>
            <a:r>
              <a:rPr lang="en" sz="2000">
                <a:solidFill>
                  <a:schemeClr val="accent2"/>
                </a:solidFill>
              </a:rPr>
              <a:t>Tạo hiệu ứng neon.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Tạo neon cho food</a:t>
            </a:r>
            <a:r>
              <a:rPr lang="en" sz="2000"/>
              <a:t> và rắn.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Rắn sáng lên khi chạy.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…</a:t>
            </a:r>
            <a:endParaRPr sz="2000"/>
          </a:p>
        </p:txBody>
      </p:sp>
      <p:sp>
        <p:nvSpPr>
          <p:cNvPr id="614" name="Google Shape;614;p50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615" name="Google Shape;615;p50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616" name="Google Shape;616;p50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617" name="Google Shape;617;p50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18" name="Google Shape;618;p50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19" name="Google Shape;619;p50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1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1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1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7" name="Google Shape;627;p51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8" name="Google Shape;628;p51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9" name="Google Shape;629;p51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630" name="Google Shape;630;p51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631" name="Google Shape;631;p51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632" name="Google Shape;632;p51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33" name="Google Shape;633;p51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34" name="Google Shape;634;p51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.a) </a:t>
            </a:r>
            <a:r>
              <a:rPr lang="en"/>
              <a:t>Tạo neon cho food và rắn.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1"/>
          <p:cNvSpPr txBox="1"/>
          <p:nvPr>
            <p:ph idx="4294967295" type="subTitle"/>
          </p:nvPr>
        </p:nvSpPr>
        <p:spPr>
          <a:xfrm>
            <a:off x="1391350" y="1225550"/>
            <a:ext cx="3295500" cy="19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Sử dụng thư viện SpriteGlow: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Bật chức năng Bloom.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Chỉnh lại Intensity và Threshold.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Add component </a:t>
            </a:r>
            <a:r>
              <a:rPr lang="en" sz="1800"/>
              <a:t>SpriteGlow cho prefab mà mình muốn điều chỉnh độ sáng.</a:t>
            </a:r>
            <a:endParaRPr sz="1800"/>
          </a:p>
        </p:txBody>
      </p:sp>
      <p:pic>
        <p:nvPicPr>
          <p:cNvPr id="636" name="Google Shape;636;p51"/>
          <p:cNvPicPr preferRelativeResize="0"/>
          <p:nvPr/>
        </p:nvPicPr>
        <p:blipFill rotWithShape="1">
          <a:blip r:embed="rId5">
            <a:alphaModFix/>
          </a:blip>
          <a:srcRect b="7194" l="68382" r="0" t="61982"/>
          <a:stretch/>
        </p:blipFill>
        <p:spPr>
          <a:xfrm>
            <a:off x="4736750" y="1705550"/>
            <a:ext cx="3931000" cy="21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2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2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2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4" name="Google Shape;644;p52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5" name="Google Shape;645;p52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6" name="Google Shape;646;p52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647" name="Google Shape;647;p52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648" name="Google Shape;648;p52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649" name="Google Shape;649;p52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50" name="Google Shape;650;p52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51" name="Google Shape;651;p52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5.b) Rắn sáng lên khi chạy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2"/>
          <p:cNvSpPr txBox="1"/>
          <p:nvPr>
            <p:ph idx="4294967295" type="subTitle"/>
          </p:nvPr>
        </p:nvSpPr>
        <p:spPr>
          <a:xfrm>
            <a:off x="1370900" y="1238975"/>
            <a:ext cx="6821100" cy="19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Cũng sử dụng thư viện SpriteGlow.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Trong script:</a:t>
            </a:r>
            <a:endParaRPr sz="1800"/>
          </a:p>
          <a:p>
            <a:pPr indent="-342900" lvl="0" marL="457200" rtl="0" algn="l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SpriteGlow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Gọi component </a:t>
            </a:r>
            <a:r>
              <a:rPr lang="en" sz="18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GetComponent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SpriteGlowEffect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&gt;()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53" name="Google Shape;653;p52"/>
          <p:cNvPicPr preferRelativeResize="0"/>
          <p:nvPr/>
        </p:nvPicPr>
        <p:blipFill rotWithShape="1">
          <a:blip r:embed="rId5">
            <a:alphaModFix/>
          </a:blip>
          <a:srcRect b="22339" l="22673" r="24547" t="29412"/>
          <a:stretch/>
        </p:blipFill>
        <p:spPr>
          <a:xfrm>
            <a:off x="2853375" y="3138500"/>
            <a:ext cx="3327375" cy="17101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3"/>
          <p:cNvSpPr/>
          <p:nvPr/>
        </p:nvSpPr>
        <p:spPr>
          <a:xfrm>
            <a:off x="3924525" y="1159715"/>
            <a:ext cx="1941900" cy="867900"/>
          </a:xfrm>
          <a:prstGeom prst="parallelogram">
            <a:avLst>
              <a:gd fmla="val 34619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3"/>
          <p:cNvSpPr/>
          <p:nvPr/>
        </p:nvSpPr>
        <p:spPr>
          <a:xfrm>
            <a:off x="4141097" y="949725"/>
            <a:ext cx="1522200" cy="1288200"/>
          </a:xfrm>
          <a:prstGeom prst="parallelogram">
            <a:avLst>
              <a:gd fmla="val 34619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3"/>
          <p:cNvSpPr txBox="1"/>
          <p:nvPr>
            <p:ph type="title"/>
          </p:nvPr>
        </p:nvSpPr>
        <p:spPr>
          <a:xfrm>
            <a:off x="1361900" y="2449550"/>
            <a:ext cx="7067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KHÓ KHĂN</a:t>
            </a:r>
            <a:endParaRPr/>
          </a:p>
        </p:txBody>
      </p:sp>
      <p:sp>
        <p:nvSpPr>
          <p:cNvPr id="661" name="Google Shape;661;p53"/>
          <p:cNvSpPr txBox="1"/>
          <p:nvPr>
            <p:ph idx="2" type="title"/>
          </p:nvPr>
        </p:nvSpPr>
        <p:spPr>
          <a:xfrm>
            <a:off x="3320000" y="1324625"/>
            <a:ext cx="31509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62" name="Google Shape;662;p53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3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3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5" name="Google Shape;665;p53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6" name="Google Shape;666;p53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7" name="Google Shape;667;p53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668" name="Google Shape;668;p53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669" name="Google Shape;669;p53">
            <a:hlinkClick/>
          </p:cNvPr>
          <p:cNvSpPr txBox="1"/>
          <p:nvPr>
            <p:ph idx="4294967295" type="ctrTitle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b="1" sz="1200"/>
          </a:p>
        </p:txBody>
      </p:sp>
      <p:sp>
        <p:nvSpPr>
          <p:cNvPr id="670" name="Google Shape;670;p53">
            <a:hlinkClick/>
          </p:cNvPr>
          <p:cNvSpPr txBox="1"/>
          <p:nvPr>
            <p:ph idx="4294967295" type="ctrTitle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KHÓ KHĂN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671" name="Google Shape;671;p53">
            <a:hlinkClick/>
          </p:cNvPr>
          <p:cNvSpPr txBox="1"/>
          <p:nvPr>
            <p:ph idx="4294967295" type="ctrTitle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4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9" name="Google Shape;679;p54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0" name="Google Shape;680;p54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1" name="Google Shape;681;p54"/>
          <p:cNvSpPr txBox="1"/>
          <p:nvPr>
            <p:ph idx="4294967295" type="subTitle"/>
          </p:nvPr>
        </p:nvSpPr>
        <p:spPr>
          <a:xfrm>
            <a:off x="1353300" y="1410100"/>
            <a:ext cx="7070700" cy="23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Chuyển động của rắn. - </a:t>
            </a:r>
            <a:r>
              <a:rPr b="1" lang="en" sz="2000">
                <a:solidFill>
                  <a:srgbClr val="FFFF00"/>
                </a:solidFill>
              </a:rPr>
              <a:t>Khó 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Bản đồ và đồ ăn.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Cơ chế sinh “đuôi”. - </a:t>
            </a:r>
            <a:r>
              <a:rPr b="1" lang="en" sz="2000">
                <a:solidFill>
                  <a:schemeClr val="lt2"/>
                </a:solidFill>
              </a:rPr>
              <a:t>Hơi khó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Tăng giảm kích cỡ. - </a:t>
            </a:r>
            <a:r>
              <a:rPr b="1" lang="en" sz="2000">
                <a:solidFill>
                  <a:srgbClr val="FF0000"/>
                </a:solidFill>
              </a:rPr>
              <a:t>Khó nhất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Tạo hiệu ứng neon.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…</a:t>
            </a:r>
            <a:endParaRPr sz="2000"/>
          </a:p>
        </p:txBody>
      </p:sp>
      <p:sp>
        <p:nvSpPr>
          <p:cNvPr id="682" name="Google Shape;682;p54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683" name="Google Shape;683;p54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684" name="Google Shape;684;p54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b="1" sz="1200"/>
          </a:p>
        </p:txBody>
      </p:sp>
      <p:sp>
        <p:nvSpPr>
          <p:cNvPr id="685" name="Google Shape;685;p54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KHÓ KHĂN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686" name="Google Shape;686;p54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87" name="Google Shape;687;p54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5"/>
          <p:cNvSpPr/>
          <p:nvPr/>
        </p:nvSpPr>
        <p:spPr>
          <a:xfrm>
            <a:off x="3924525" y="1159715"/>
            <a:ext cx="1941900" cy="867900"/>
          </a:xfrm>
          <a:prstGeom prst="parallelogram">
            <a:avLst>
              <a:gd fmla="val 34619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/>
          <p:nvPr/>
        </p:nvSpPr>
        <p:spPr>
          <a:xfrm>
            <a:off x="4141097" y="949725"/>
            <a:ext cx="1522200" cy="1288200"/>
          </a:xfrm>
          <a:prstGeom prst="parallelogram">
            <a:avLst>
              <a:gd fmla="val 34619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5"/>
          <p:cNvSpPr txBox="1"/>
          <p:nvPr>
            <p:ph type="title"/>
          </p:nvPr>
        </p:nvSpPr>
        <p:spPr>
          <a:xfrm>
            <a:off x="1361900" y="2449550"/>
            <a:ext cx="7067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KẾT QUẢ</a:t>
            </a:r>
            <a:endParaRPr/>
          </a:p>
        </p:txBody>
      </p:sp>
      <p:sp>
        <p:nvSpPr>
          <p:cNvPr id="695" name="Google Shape;695;p55"/>
          <p:cNvSpPr txBox="1"/>
          <p:nvPr>
            <p:ph idx="2" type="title"/>
          </p:nvPr>
        </p:nvSpPr>
        <p:spPr>
          <a:xfrm>
            <a:off x="3320000" y="1324625"/>
            <a:ext cx="31509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96" name="Google Shape;696;p55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5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9" name="Google Shape;699;p55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0" name="Google Shape;700;p55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1" name="Google Shape;701;p55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702" name="Google Shape;702;p55">
            <a:hlinkClick action="ppaction://hlinksldjump" r:id="rId5"/>
          </p:cNvPr>
          <p:cNvSpPr txBox="1"/>
          <p:nvPr>
            <p:ph idx="4294967295" type="ctrTitle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703" name="Google Shape;703;p55">
            <a:hlinkClick/>
          </p:cNvPr>
          <p:cNvSpPr txBox="1"/>
          <p:nvPr>
            <p:ph idx="4294967295" type="ctrTitle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b="1" sz="1200"/>
          </a:p>
        </p:txBody>
      </p:sp>
      <p:sp>
        <p:nvSpPr>
          <p:cNvPr id="704" name="Google Shape;704;p55">
            <a:hlinkClick/>
          </p:cNvPr>
          <p:cNvSpPr txBox="1"/>
          <p:nvPr>
            <p:ph idx="4294967295" type="ctrTitle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/>
          </a:p>
        </p:txBody>
      </p:sp>
      <p:sp>
        <p:nvSpPr>
          <p:cNvPr id="705" name="Google Shape;705;p55">
            <a:hlinkClick/>
          </p:cNvPr>
          <p:cNvSpPr txBox="1"/>
          <p:nvPr>
            <p:ph idx="4294967295" type="ctrTitle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KẾT QUẢ</a:t>
            </a:r>
            <a:endParaRPr b="1"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6"/>
          <p:cNvSpPr/>
          <p:nvPr/>
        </p:nvSpPr>
        <p:spPr>
          <a:xfrm>
            <a:off x="1267950" y="1670568"/>
            <a:ext cx="7260000" cy="1801500"/>
          </a:xfrm>
          <a:prstGeom prst="parallelogram">
            <a:avLst>
              <a:gd fmla="val 34619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6"/>
          <p:cNvSpPr/>
          <p:nvPr/>
        </p:nvSpPr>
        <p:spPr>
          <a:xfrm>
            <a:off x="2077612" y="1234650"/>
            <a:ext cx="5690700" cy="2674500"/>
          </a:xfrm>
          <a:prstGeom prst="parallelogram">
            <a:avLst>
              <a:gd fmla="val 34619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6"/>
          <p:cNvSpPr txBox="1"/>
          <p:nvPr>
            <p:ph type="title"/>
          </p:nvPr>
        </p:nvSpPr>
        <p:spPr>
          <a:xfrm>
            <a:off x="2362425" y="1639525"/>
            <a:ext cx="5070900" cy="18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Cảm ơn anh chị đã lắng nghe</a:t>
            </a:r>
            <a:endParaRPr/>
          </a:p>
        </p:txBody>
      </p:sp>
      <p:sp>
        <p:nvSpPr>
          <p:cNvPr id="713" name="Google Shape;713;p56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6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6" name="Google Shape;716;p56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7" name="Google Shape;717;p56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8" name="Google Shape;718;p56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719" name="Google Shape;719;p56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720" name="Google Shape;720;p56">
            <a:hlinkClick/>
          </p:cNvPr>
          <p:cNvSpPr txBox="1"/>
          <p:nvPr>
            <p:ph idx="4294967295" type="ctrTitle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b="1" sz="1200"/>
          </a:p>
        </p:txBody>
      </p:sp>
      <p:sp>
        <p:nvSpPr>
          <p:cNvPr id="721" name="Google Shape;721;p56">
            <a:hlinkClick/>
          </p:cNvPr>
          <p:cNvSpPr txBox="1"/>
          <p:nvPr>
            <p:ph idx="4294967295" type="ctrTitle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/>
          </a:p>
        </p:txBody>
      </p:sp>
      <p:sp>
        <p:nvSpPr>
          <p:cNvPr id="722" name="Google Shape;722;p56">
            <a:hlinkClick/>
          </p:cNvPr>
          <p:cNvSpPr txBox="1"/>
          <p:nvPr>
            <p:ph idx="4294967295" type="ctrTitle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KẾT QUẢ</a:t>
            </a:r>
            <a:endParaRPr b="1"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/>
          <p:nvPr/>
        </p:nvSpPr>
        <p:spPr>
          <a:xfrm>
            <a:off x="3924525" y="1159715"/>
            <a:ext cx="1941900" cy="867900"/>
          </a:xfrm>
          <a:prstGeom prst="parallelogram">
            <a:avLst>
              <a:gd fmla="val 34619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4141097" y="949725"/>
            <a:ext cx="1522200" cy="1288200"/>
          </a:xfrm>
          <a:prstGeom prst="parallelogram">
            <a:avLst>
              <a:gd fmla="val 34619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1361900" y="2449550"/>
            <a:ext cx="7067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Ý</a:t>
            </a:r>
            <a:r>
              <a:rPr lang="en"/>
              <a:t> TƯỞNG</a:t>
            </a:r>
            <a:endParaRPr/>
          </a:p>
        </p:txBody>
      </p:sp>
      <p:sp>
        <p:nvSpPr>
          <p:cNvPr id="191" name="Google Shape;191;p31"/>
          <p:cNvSpPr txBox="1"/>
          <p:nvPr>
            <p:ph idx="2" type="title"/>
          </p:nvPr>
        </p:nvSpPr>
        <p:spPr>
          <a:xfrm>
            <a:off x="3320000" y="1324625"/>
            <a:ext cx="31509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" name="Google Shape;192;p31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1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5" name="Google Shape;195;p31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Google Shape;196;p31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Google Shape;197;p31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198" name="Google Shape;198;p31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Ý TƯỞNG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199" name="Google Shape;199;p31">
            <a:hlinkClick/>
          </p:cNvPr>
          <p:cNvSpPr txBox="1"/>
          <p:nvPr>
            <p:ph idx="4294967295" type="ctrTitle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00" name="Google Shape;200;p31">
            <a:hlinkClick/>
          </p:cNvPr>
          <p:cNvSpPr txBox="1"/>
          <p:nvPr>
            <p:ph idx="4294967295" type="ctrTitle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01" name="Google Shape;201;p31">
            <a:hlinkClick/>
          </p:cNvPr>
          <p:cNvSpPr txBox="1"/>
          <p:nvPr>
            <p:ph idx="4294967295" type="ctrTitle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" name="Google Shape;209;p32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Google Shape;210;p32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Google Shape;211;p32"/>
          <p:cNvSpPr txBox="1"/>
          <p:nvPr>
            <p:ph idx="4294967295" type="subTitle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Chuyển động của rắn.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Bản đồ và đồ ăn.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Cơ chế sinh “đuôi”.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Tăng giảm kích cỡ.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Tạo hiệu ứng neon.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…</a:t>
            </a:r>
            <a:endParaRPr sz="2400"/>
          </a:p>
        </p:txBody>
      </p:sp>
      <p:sp>
        <p:nvSpPr>
          <p:cNvPr id="212" name="Google Shape;212;p32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213" name="Google Shape;213;p32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Ý TƯỞNG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214" name="Google Shape;214;p32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15" name="Google Shape;215;p32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16" name="Google Shape;216;p32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17" name="Google Shape;217;p32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3924525" y="1159715"/>
            <a:ext cx="1941900" cy="867900"/>
          </a:xfrm>
          <a:prstGeom prst="parallelogram">
            <a:avLst>
              <a:gd fmla="val 34619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4141097" y="949725"/>
            <a:ext cx="1522200" cy="1288200"/>
          </a:xfrm>
          <a:prstGeom prst="parallelogram">
            <a:avLst>
              <a:gd fmla="val 34619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 txBox="1"/>
          <p:nvPr>
            <p:ph type="title"/>
          </p:nvPr>
        </p:nvSpPr>
        <p:spPr>
          <a:xfrm>
            <a:off x="1361900" y="2449550"/>
            <a:ext cx="7067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HIỆN THỰC HÓA</a:t>
            </a:r>
            <a:endParaRPr/>
          </a:p>
        </p:txBody>
      </p:sp>
      <p:sp>
        <p:nvSpPr>
          <p:cNvPr id="225" name="Google Shape;225;p33"/>
          <p:cNvSpPr txBox="1"/>
          <p:nvPr>
            <p:ph idx="2" type="title"/>
          </p:nvPr>
        </p:nvSpPr>
        <p:spPr>
          <a:xfrm>
            <a:off x="3320000" y="1324625"/>
            <a:ext cx="31509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Google Shape;229;p33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Google Shape;230;p33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Google Shape;231;p33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232" name="Google Shape;232;p33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233" name="Google Shape;233;p33">
            <a:hlinkClick/>
          </p:cNvPr>
          <p:cNvSpPr txBox="1"/>
          <p:nvPr>
            <p:ph idx="4294967295" type="ctrTitle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234" name="Google Shape;234;p33">
            <a:hlinkClick/>
          </p:cNvPr>
          <p:cNvSpPr txBox="1"/>
          <p:nvPr>
            <p:ph idx="4294967295" type="ctrTitle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35" name="Google Shape;235;p33">
            <a:hlinkClick/>
          </p:cNvPr>
          <p:cNvSpPr txBox="1"/>
          <p:nvPr>
            <p:ph idx="4294967295" type="ctrTitle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3" name="Google Shape;243;p34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Google Shape;244;p34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Google Shape;245;p34"/>
          <p:cNvSpPr txBox="1"/>
          <p:nvPr>
            <p:ph idx="4294967295" type="subTitle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AutoNum type="arabicPeriod"/>
            </a:pPr>
            <a:r>
              <a:rPr lang="en" sz="2000">
                <a:solidFill>
                  <a:schemeClr val="accent2"/>
                </a:solidFill>
              </a:rPr>
              <a:t>Chuyển động của rắn.</a:t>
            </a:r>
            <a:endParaRPr sz="2000">
              <a:solidFill>
                <a:schemeClr val="accent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Đọc con trỏ chuột.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Di chuyển rắn theo trỏ chuột.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Xoay đầu rắn.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Bản đồ và đồ ăn.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Cơ chế sinh “đuôi”.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Tăng giảm kích cỡ.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Tạo hiệu ứng neon.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…</a:t>
            </a:r>
            <a:endParaRPr sz="2000"/>
          </a:p>
        </p:txBody>
      </p:sp>
      <p:sp>
        <p:nvSpPr>
          <p:cNvPr id="246" name="Google Shape;246;p34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247" name="Google Shape;247;p34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Ý TƯỞNG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248" name="Google Shape;248;p34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49" name="Google Shape;249;p34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50" name="Google Shape;250;p34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51" name="Google Shape;251;p34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35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Google Shape;260;p35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Google Shape;261;p35">
            <a:hlinkClick action="ppaction://hlinksldjump" r:id="rId3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262" name="Google Shape;262;p35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263" name="Google Shape;263;p35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264" name="Google Shape;264;p35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65" name="Google Shape;265;p35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66" name="Google Shape;266;p35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Chuyển động của rắn</a:t>
            </a:r>
            <a:endParaRPr/>
          </a:p>
        </p:txBody>
      </p:sp>
      <p:sp>
        <p:nvSpPr>
          <p:cNvPr id="267" name="Google Shape;267;p35"/>
          <p:cNvSpPr txBox="1"/>
          <p:nvPr>
            <p:ph idx="4294967295" type="title"/>
          </p:nvPr>
        </p:nvSpPr>
        <p:spPr>
          <a:xfrm>
            <a:off x="1353300" y="2714788"/>
            <a:ext cx="2225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 TRỎ CHUỘT</a:t>
            </a:r>
            <a:endParaRPr sz="1800"/>
          </a:p>
        </p:txBody>
      </p:sp>
      <p:sp>
        <p:nvSpPr>
          <p:cNvPr id="268" name="Google Shape;268;p35"/>
          <p:cNvSpPr txBox="1"/>
          <p:nvPr>
            <p:ph idx="4294967295" type="subTitle"/>
          </p:nvPr>
        </p:nvSpPr>
        <p:spPr>
          <a:xfrm>
            <a:off x="1353300" y="3242514"/>
            <a:ext cx="22257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-ScreenPosition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-WorldPosition</a:t>
            </a:r>
            <a:endParaRPr/>
          </a:p>
        </p:txBody>
      </p:sp>
      <p:sp>
        <p:nvSpPr>
          <p:cNvPr id="269" name="Google Shape;269;p35"/>
          <p:cNvSpPr txBox="1"/>
          <p:nvPr>
            <p:ph idx="4294967295" type="title"/>
          </p:nvPr>
        </p:nvSpPr>
        <p:spPr>
          <a:xfrm>
            <a:off x="3784650" y="2714788"/>
            <a:ext cx="2225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 CHUYỂN ĐẦU RẮN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0" name="Google Shape;270;p35"/>
          <p:cNvSpPr txBox="1"/>
          <p:nvPr>
            <p:ph idx="4294967295" type="subTitle"/>
          </p:nvPr>
        </p:nvSpPr>
        <p:spPr>
          <a:xfrm>
            <a:off x="3784650" y="3242514"/>
            <a:ext cx="22257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Làm đầu rắn di chuyển về phía con trỏ chuột</a:t>
            </a:r>
            <a:endParaRPr/>
          </a:p>
        </p:txBody>
      </p:sp>
      <p:sp>
        <p:nvSpPr>
          <p:cNvPr id="271" name="Google Shape;271;p35"/>
          <p:cNvSpPr txBox="1"/>
          <p:nvPr>
            <p:ph idx="4294967295" type="title"/>
          </p:nvPr>
        </p:nvSpPr>
        <p:spPr>
          <a:xfrm>
            <a:off x="6216000" y="2714788"/>
            <a:ext cx="2225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XOAY </a:t>
            </a:r>
            <a:r>
              <a:rPr lang="en" sz="1800"/>
              <a:t>ĐẦU RẮN</a:t>
            </a:r>
            <a:endParaRPr sz="1800"/>
          </a:p>
        </p:txBody>
      </p:sp>
      <p:sp>
        <p:nvSpPr>
          <p:cNvPr id="272" name="Google Shape;272;p35"/>
          <p:cNvSpPr txBox="1"/>
          <p:nvPr>
            <p:ph idx="4294967295" type="subTitle"/>
          </p:nvPr>
        </p:nvSpPr>
        <p:spPr>
          <a:xfrm>
            <a:off x="6216000" y="3242514"/>
            <a:ext cx="22257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Làm đầu rắn xoay về hướng trỏ chuột</a:t>
            </a: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2070150" y="1616838"/>
            <a:ext cx="792000" cy="795600"/>
          </a:xfrm>
          <a:prstGeom prst="rect">
            <a:avLst/>
          </a:prstGeom>
          <a:gradFill>
            <a:gsLst>
              <a:gs pos="0">
                <a:srgbClr val="F37CC0"/>
              </a:gs>
              <a:gs pos="100000">
                <a:srgbClr val="D11C8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4501500" y="1616838"/>
            <a:ext cx="792000" cy="795600"/>
          </a:xfrm>
          <a:prstGeom prst="rect">
            <a:avLst/>
          </a:prstGeom>
          <a:gradFill>
            <a:gsLst>
              <a:gs pos="0">
                <a:srgbClr val="F37CC0"/>
              </a:gs>
              <a:gs pos="100000">
                <a:srgbClr val="D11C8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6932850" y="1616838"/>
            <a:ext cx="792000" cy="795600"/>
          </a:xfrm>
          <a:prstGeom prst="rect">
            <a:avLst/>
          </a:prstGeom>
          <a:gradFill>
            <a:gsLst>
              <a:gs pos="0">
                <a:srgbClr val="F37CC0"/>
              </a:gs>
              <a:gs pos="100000">
                <a:srgbClr val="D11C8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35"/>
          <p:cNvGrpSpPr/>
          <p:nvPr/>
        </p:nvGrpSpPr>
        <p:grpSpPr>
          <a:xfrm>
            <a:off x="2268798" y="1803687"/>
            <a:ext cx="394713" cy="421927"/>
            <a:chOff x="-2312225" y="3238300"/>
            <a:chExt cx="274125" cy="293025"/>
          </a:xfrm>
        </p:grpSpPr>
        <p:sp>
          <p:nvSpPr>
            <p:cNvPr id="277" name="Google Shape;277;p35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9" name="Google Shape;2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1500" y="1818050"/>
            <a:ext cx="393192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700900" y="1818058"/>
            <a:ext cx="393192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b="29052" l="2714" r="2705" t="29048"/>
          <a:stretch/>
        </p:blipFill>
        <p:spPr>
          <a:xfrm>
            <a:off x="5270550" y="2762100"/>
            <a:ext cx="2806800" cy="17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 rotWithShape="1">
          <a:blip r:embed="rId4">
            <a:alphaModFix/>
          </a:blip>
          <a:srcRect b="24007" l="0" r="13066" t="38944"/>
          <a:stretch/>
        </p:blipFill>
        <p:spPr>
          <a:xfrm>
            <a:off x="4767800" y="2762100"/>
            <a:ext cx="4189675" cy="17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 rotWithShape="1">
          <a:blip r:embed="rId4">
            <a:alphaModFix/>
          </a:blip>
          <a:srcRect b="24009" l="23371" r="0" t="21273"/>
          <a:stretch/>
        </p:blipFill>
        <p:spPr>
          <a:xfrm>
            <a:off x="752050" y="2762100"/>
            <a:ext cx="3693025" cy="25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 b="29052" l="2714" r="2705" t="29048"/>
          <a:stretch/>
        </p:blipFill>
        <p:spPr>
          <a:xfrm>
            <a:off x="1557825" y="2762100"/>
            <a:ext cx="2806800" cy="17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2" name="Google Shape;292;p36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Google Shape;293;p36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Google Shape;294;p36">
            <a:hlinkClick action="ppaction://hlinksldjump" r:id="rId5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295" name="Google Shape;295;p36">
            <a:hlinkClick action="ppaction://hlinksldjump" r:id="rId6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296" name="Google Shape;296;p36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297" name="Google Shape;297;p36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98" name="Google Shape;298;p36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99" name="Google Shape;299;p36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1.a) Đọc con trỏ chuột</a:t>
            </a:r>
            <a:endParaRPr/>
          </a:p>
        </p:txBody>
      </p:sp>
      <p:sp>
        <p:nvSpPr>
          <p:cNvPr id="300" name="Google Shape;300;p36"/>
          <p:cNvSpPr txBox="1"/>
          <p:nvPr>
            <p:ph idx="4294967295" type="subTitle"/>
          </p:nvPr>
        </p:nvSpPr>
        <p:spPr>
          <a:xfrm>
            <a:off x="1353300" y="1410100"/>
            <a:ext cx="70707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Vector3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mousePosition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ScreenToWorldPoint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mousePosition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 txBox="1"/>
          <p:nvPr>
            <p:ph idx="4294967295" type="title"/>
          </p:nvPr>
        </p:nvSpPr>
        <p:spPr>
          <a:xfrm>
            <a:off x="2195625" y="2331300"/>
            <a:ext cx="1531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Screen Pos</a:t>
            </a:r>
            <a:endParaRPr sz="1800"/>
          </a:p>
        </p:txBody>
      </p:sp>
      <p:sp>
        <p:nvSpPr>
          <p:cNvPr id="302" name="Google Shape;302;p36"/>
          <p:cNvSpPr txBox="1"/>
          <p:nvPr>
            <p:ph idx="4294967295" type="title"/>
          </p:nvPr>
        </p:nvSpPr>
        <p:spPr>
          <a:xfrm>
            <a:off x="5908350" y="2331300"/>
            <a:ext cx="1531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World</a:t>
            </a:r>
            <a:r>
              <a:rPr lang="en" sz="1800"/>
              <a:t> Pos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073" y="2762100"/>
            <a:ext cx="3479352" cy="17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 txBox="1"/>
          <p:nvPr>
            <p:ph idx="4294967295" type="ctrTitle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b="1" sz="3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" name="Google Shape;311;p37">
            <a:hlinkClick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Google Shape;312;p37">
            <a:hlinkClick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rect b="b" l="l" r="r" t="t"/>
            <a:pathLst>
              <a:path extrusionOk="0" h="35472" w="32706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Google Shape;313;p37">
            <a:hlinkClick action="ppaction://hlinksldjump" r:id="rId4"/>
          </p:cNvPr>
          <p:cNvSpPr txBox="1"/>
          <p:nvPr>
            <p:ph idx="4294967295" type="ctrTitle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b="1" sz="1200"/>
          </a:p>
        </p:txBody>
      </p:sp>
      <p:sp>
        <p:nvSpPr>
          <p:cNvPr id="314" name="Google Shape;314;p37">
            <a:hlinkClick action="ppaction://hlinksldjump" r:id="rId5"/>
          </p:cNvPr>
          <p:cNvSpPr txBox="1"/>
          <p:nvPr>
            <p:ph idx="4294967295" type="ctrTitle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b="1" sz="1200"/>
          </a:p>
        </p:txBody>
      </p:sp>
      <p:sp>
        <p:nvSpPr>
          <p:cNvPr id="315" name="Google Shape;315;p37">
            <a:hlinkClick/>
          </p:cNvPr>
          <p:cNvSpPr txBox="1"/>
          <p:nvPr>
            <p:ph idx="4294967295" type="ctrTitle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b="1" sz="1200">
              <a:solidFill>
                <a:schemeClr val="accent2"/>
              </a:solidFill>
            </a:endParaRPr>
          </a:p>
        </p:txBody>
      </p:sp>
      <p:sp>
        <p:nvSpPr>
          <p:cNvPr id="316" name="Google Shape;316;p37">
            <a:hlinkClick/>
          </p:cNvPr>
          <p:cNvSpPr txBox="1"/>
          <p:nvPr>
            <p:ph idx="4294967295" type="ctrTitle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17" name="Google Shape;317;p37">
            <a:hlinkClick/>
          </p:cNvPr>
          <p:cNvSpPr txBox="1"/>
          <p:nvPr>
            <p:ph idx="4294967295" type="ctrTitle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18" name="Google Shape;318;p37"/>
          <p:cNvSpPr txBox="1"/>
          <p:nvPr>
            <p:ph idx="4294967295" type="title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1.b) Di chuyển đầu rắn</a:t>
            </a:r>
            <a:endParaRPr/>
          </a:p>
        </p:txBody>
      </p:sp>
      <p:sp>
        <p:nvSpPr>
          <p:cNvPr id="319" name="Google Shape;319;p37"/>
          <p:cNvSpPr txBox="1"/>
          <p:nvPr>
            <p:ph idx="4294967295" type="subTitle"/>
          </p:nvPr>
        </p:nvSpPr>
        <p:spPr>
          <a:xfrm>
            <a:off x="1353300" y="1410100"/>
            <a:ext cx="70707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MoveTowards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mousePosition + transform.up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deltaTime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speed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0" name="Google Shape;320;p37"/>
          <p:cNvSpPr txBox="1"/>
          <p:nvPr>
            <p:ph idx="4294967295" type="title"/>
          </p:nvPr>
        </p:nvSpPr>
        <p:spPr>
          <a:xfrm>
            <a:off x="2195625" y="2331300"/>
            <a:ext cx="1531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MoveToward</a:t>
            </a:r>
            <a:endParaRPr sz="1800"/>
          </a:p>
        </p:txBody>
      </p:sp>
      <p:sp>
        <p:nvSpPr>
          <p:cNvPr id="321" name="Google Shape;321;p37"/>
          <p:cNvSpPr txBox="1"/>
          <p:nvPr>
            <p:ph idx="4294967295" type="title"/>
          </p:nvPr>
        </p:nvSpPr>
        <p:spPr>
          <a:xfrm>
            <a:off x="6056150" y="2331300"/>
            <a:ext cx="15312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SmoothDamp</a:t>
            </a:r>
            <a:endParaRPr sz="1800"/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975" y="2763275"/>
            <a:ext cx="3466033" cy="173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deo Games Designer &amp; Developer CV by Slidesgo">
  <a:themeElements>
    <a:clrScheme name="Simple Light">
      <a:dk1>
        <a:srgbClr val="10162F"/>
      </a:dk1>
      <a:lt1>
        <a:srgbClr val="FFFFFF"/>
      </a:lt1>
      <a:dk2>
        <a:srgbClr val="262444"/>
      </a:dk2>
      <a:lt2>
        <a:srgbClr val="931E9B"/>
      </a:lt2>
      <a:accent1>
        <a:srgbClr val="070BB3"/>
      </a:accent1>
      <a:accent2>
        <a:srgbClr val="EE3FA2"/>
      </a:accent2>
      <a:accent3>
        <a:srgbClr val="38087C"/>
      </a:accent3>
      <a:accent4>
        <a:srgbClr val="8F91E2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